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156" y="6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65832-D5DC-4423-8631-8396A3FBC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6815FA-0EE8-48EA-B6E4-5F5C2A3AA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6FA23-A6A5-480C-8B3D-5A6A8CF9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1DB70D-CF01-4DE9-83AC-4B8BB3EA5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323B2-E96F-468B-BAB4-C0BFDFAA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845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BFFBB-F69C-4140-89AC-5A7C68B7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A0B7BB7-4C2C-4538-94B2-CCB01D80A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9D1725-5C61-42A3-9A97-9D1E2EB8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8B2F99-7C2E-4F66-B463-7C9CF5C6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ADC5FD-A6DB-4278-A9A5-2C6262AA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193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A66D53D-FFB7-493B-AD8B-35F6AA200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22E73A3-B77C-4650-BAC0-4C0C4F655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1714B6-295C-4C41-97F8-0DD5FB19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816F63-1A93-45D5-9F34-F56FA3FE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66DC7B-20E7-4BC3-B525-108EFB01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587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A2216-BD39-43A4-ACD8-E5E5BF63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C74ACB-EA20-4E7A-8256-0CCD8E87A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8DC4FF-024E-4174-AC82-5A189B55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1C507A-DBF8-45BD-8AA4-20E8CDCF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FAFD60-4031-4241-8188-18FCC531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928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57F9-302C-41A8-A43C-74981421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5A460C-D115-4C75-A49E-79988BAC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04D505-8506-451A-8236-66A90EA5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FF7CF-1301-4E06-ADCA-3A4C3F569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05CDEE-8B0B-45B7-84A6-0EDD1B13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974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3AC49-12A9-45EA-B41E-06BDF577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D734C7-1EC2-4CE6-A26D-3C863C756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D5C6E50-AE46-4735-8580-F27A25AC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7A555E-B5D3-4BC9-BB86-F1B30F575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688746-8185-4081-9DF4-5E19C4CF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77935B-F424-40E1-8116-94EB5D4BC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39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BB85D-0444-47CD-BE64-EA469B4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6B1C33-25FE-4E6C-B6D2-90A2585B8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D279E76-BA5E-4BB0-8196-8E390D5C1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5F5430C-43E7-4CC6-B9F6-E931D0F2F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8BA327-6B9C-43E0-91FA-C91446711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14C3AD-85BF-4731-9CDB-78D9BE6C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643B3A-62A3-4667-BB2C-BCFD00822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392C808-1EE2-4659-BFC5-750E9C5B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80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81C4AE-A851-4D4A-BCE1-D78DD969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BD97D2-ADB5-416A-963E-1FF4AF85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CD8D76-A08E-4B1D-8031-2AE5C6E4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920BE0-EAF7-41CF-924A-87F28603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883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0C43C36-0F21-4B27-8276-44769BA21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5AE1CE-16D7-4552-9F11-F2E28A51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36C48C-5DE1-45B6-88B0-B4803288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703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E852B-5623-4FEA-9662-AC5BAD33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23A0FD-C26C-483D-A943-D95B4ED4E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B1AEC4-B450-47DD-A9FE-14B1DA19A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F6BA95-28A3-497B-8FEF-06783014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ECB881-97B5-4E3F-82DE-232698E7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BB7BD-6D88-4083-935F-AB508E22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549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F99FA-5DF0-4DC7-9DE6-4F71C323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370219-1BB0-438F-AC43-4FDB9953B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1AC1E6-4AFF-48F1-BB5F-2D7945423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4D82A0-C121-4A6D-B0BC-049CA938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BC4C8-9391-4BA5-A4E9-05128ADE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D5C8AA-697E-4DEF-BF08-8BF34C59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229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78E9232-F267-4591-9628-B6522C758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5D9E66-9CBB-4306-AD96-5DF8B3206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A3CDD8-F222-4699-A37B-19600ECBB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A488D-B7B5-41C4-8D1E-00C8494506F6}" type="datetimeFigureOut">
              <a:rPr lang="en-DE" smtClean="0"/>
              <a:t>05/01/2021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F796B9-9034-4089-A8A6-B82CE128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C7B486-E2B2-4682-8B14-89C7FA4D7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EBD7E-FF0D-4650-8059-EFBCD47CBDC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661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1276E66-F8B8-42D1-ABAA-DB6234065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7" y="448693"/>
            <a:ext cx="760879" cy="7608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F02871-B5C4-4A97-8D5C-251A0ED92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69" y="447886"/>
            <a:ext cx="760880" cy="76088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EC4C644-1FF4-4E9E-8DB9-5B8ED2C54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54" y="447887"/>
            <a:ext cx="760879" cy="76087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213F365-4562-4143-AE86-B4EE9E345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38" y="447889"/>
            <a:ext cx="760879" cy="76087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EC69E90-4649-4244-8423-6D2547362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85" y="447887"/>
            <a:ext cx="760879" cy="76087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EA53530-DDA3-4289-8144-970000A78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01" y="447888"/>
            <a:ext cx="760879" cy="7608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D3F4C54-3CF0-495B-8828-89752FD92C9E}"/>
              </a:ext>
            </a:extLst>
          </p:cNvPr>
          <p:cNvSpPr/>
          <p:nvPr/>
        </p:nvSpPr>
        <p:spPr>
          <a:xfrm>
            <a:off x="1221215" y="1211546"/>
            <a:ext cx="5042602" cy="201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0 … 120</a:t>
            </a:r>
            <a:endParaRPr lang="en-DE" sz="1200" dirty="0">
              <a:solidFill>
                <a:schemeClr val="tx1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53FBD11-BACE-401C-A7D7-FCA1EC998F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2" y="1409303"/>
            <a:ext cx="760880" cy="760880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81DB5EFC-6B8D-44E0-8C90-B942B95802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6" y="2266442"/>
            <a:ext cx="760880" cy="760880"/>
          </a:xfrm>
          <a:prstGeom prst="rect">
            <a:avLst/>
          </a:prstGeom>
        </p:spPr>
      </p:pic>
      <p:pic>
        <p:nvPicPr>
          <p:cNvPr id="30" name="Grafik 29" descr="Ein Bild, das Personen enthält.&#10;&#10;Automatisch generierte Beschreibung">
            <a:extLst>
              <a:ext uri="{FF2B5EF4-FFF2-40B4-BE49-F238E27FC236}">
                <a16:creationId xmlns:a16="http://schemas.microsoft.com/office/drawing/2014/main" id="{A43E4669-4067-4EE3-A43B-EF1054888A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6" y="3980720"/>
            <a:ext cx="760880" cy="76088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9C94F23-38E4-4272-B35F-54C83FE536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6" y="4837859"/>
            <a:ext cx="760880" cy="76088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3E1BC51-FBFC-4609-9BAF-4DE764FAEE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0" y="5694998"/>
            <a:ext cx="760880" cy="760880"/>
          </a:xfrm>
          <a:prstGeom prst="rect">
            <a:avLst/>
          </a:prstGeom>
        </p:spPr>
      </p:pic>
      <p:pic>
        <p:nvPicPr>
          <p:cNvPr id="36" name="Grafik 35" descr="Ein Bild, das Boden, Personen enthält.&#10;&#10;Automatisch generierte Beschreibung">
            <a:extLst>
              <a:ext uri="{FF2B5EF4-FFF2-40B4-BE49-F238E27FC236}">
                <a16:creationId xmlns:a16="http://schemas.microsoft.com/office/drawing/2014/main" id="{0980D531-6758-46EB-A456-51212D32AA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6" y="3123581"/>
            <a:ext cx="760880" cy="760880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AB8D56B7-55AB-49D3-9142-C12FDF92C335}"/>
              </a:ext>
            </a:extLst>
          </p:cNvPr>
          <p:cNvSpPr/>
          <p:nvPr/>
        </p:nvSpPr>
        <p:spPr>
          <a:xfrm rot="5400000">
            <a:off x="-1400951" y="3833711"/>
            <a:ext cx="5042625" cy="201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0 … 120</a:t>
            </a:r>
            <a:endParaRPr lang="en-DE" sz="1200" dirty="0">
              <a:solidFill>
                <a:schemeClr val="tx1"/>
              </a:solidFill>
            </a:endParaRP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C8897D5B-BC39-4D5E-AEB9-7E5DABED9F37}"/>
              </a:ext>
            </a:extLst>
          </p:cNvPr>
          <p:cNvGrpSpPr/>
          <p:nvPr/>
        </p:nvGrpSpPr>
        <p:grpSpPr>
          <a:xfrm>
            <a:off x="1221213" y="1413251"/>
            <a:ext cx="5042603" cy="201706"/>
            <a:chOff x="3471587" y="1514191"/>
            <a:chExt cx="5042603" cy="201706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D45A2AB8-DBB8-4884-A9C7-830707CAE3E7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15F659D-7B6B-4852-AC26-F4B7B2C80A58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6B94FD3C-1B50-40F6-B119-519CC32C56CA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1B81607C-0B32-4FCC-BD11-29DD98F1ED10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0E11441-D875-4AAB-BE3F-B8570BCB0438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C53BB1F5-E1AD-4310-913D-51C7101120D1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8854B993-B50C-4D3C-9267-405C2625B988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FAA9F4C5-94A0-4252-82EF-662BE6FD6F0E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F64757-98D4-4B24-A3C8-E6176A64E170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22409B3-35B0-46A4-B53A-223B539B69AC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70D55046-0899-4C93-88D0-318DE6BD877C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10CA356-81D5-46BF-9482-66635B8C4796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963EFA1-F729-4DA4-B475-53C8EB0A51F5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DB63B3F-5FE1-45FC-85ED-5FD094E6379B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D7A8DEF6-D84E-4016-9E46-5C39EE5C6279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042EE3A9-93E6-4636-84C4-E1CD20BC1A59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622C2CFA-ECCE-4D64-9825-5C48437A70A7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CE41A35-D116-4372-925A-7D0788CB1DB4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AC2D9FE8-E865-40CD-B240-2BA1F71AB34F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05542CC9-E70D-480F-AE59-566B8EAAC519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AA4A7B0-2864-4410-868F-B0ECFAEF53FB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BD477320-118C-4236-AC42-F0D46281BAA9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BBFA9706-42F2-4C4F-9C87-10FB4BB46B15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C1C611ED-ABF0-46D9-A49A-DDD50BFA75B0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397E2A90-6D70-4C7A-83DD-1DD65656C6DD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0D8D7196-F138-4AAA-82DB-7EE7DF0FE9D2}"/>
              </a:ext>
            </a:extLst>
          </p:cNvPr>
          <p:cNvGrpSpPr/>
          <p:nvPr/>
        </p:nvGrpSpPr>
        <p:grpSpPr>
          <a:xfrm>
            <a:off x="1221214" y="1614956"/>
            <a:ext cx="5042603" cy="201706"/>
            <a:chOff x="3471587" y="1514191"/>
            <a:chExt cx="5042603" cy="201706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3A2121FD-3B9D-418B-A918-9F12B00DCA5D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AA69E576-82D1-428E-955F-0E25B3160155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2E3CA79A-0986-4558-894B-BD0D49134947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41B0078-7122-45AB-8C37-107EF1DD1A81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D2F9935E-7D46-44EC-B913-DC1D141DE962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6DE97F45-C34D-4417-8A0C-6AD9C789680A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4CAF8007-A2DA-4DA9-B986-A53C15A2EC3C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F5501E0E-A83A-4E06-B7CF-A081F395025D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F22BF58C-C5D2-496C-91A5-548375AE1D81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EF4550A3-26D4-46FC-96BA-0AEBDDBE5AD6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1BE9A2F0-C976-48DE-9988-E5FB0B81796F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6107BE80-14B2-49FA-95DB-CBFD9A1F4930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64CDED28-CE6F-4A71-9C88-0B43D116CEFC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11AC157C-C75D-44AD-8867-72DC1038FF9A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13F556EB-C22F-497D-8B9D-6D3D2F267E8E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55E1BE33-9A59-47B8-B1FB-762256438954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ED988ED3-BD04-46FD-BDF9-C4F2F2060757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3CD70DD4-8EED-4DEE-8102-705AC0C953E4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28012A11-328B-4DA4-8589-8FC938997AB4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F12D22A6-2048-4E9B-9364-34BFAB499942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248299AA-3D8D-437B-99C3-5D45D27CDE54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E2B7E169-4D82-402A-8818-08B798A0C34F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E176D6CB-21E6-4C20-939C-7638F63EEB0A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2BA8406-B5A4-4B9F-A9DC-888690A17186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195ADF56-C42C-4A0F-AAEF-09FB9542163E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0F6A75A1-E65F-4DDB-BCF1-1426A74F4FAB}"/>
              </a:ext>
            </a:extLst>
          </p:cNvPr>
          <p:cNvGrpSpPr/>
          <p:nvPr/>
        </p:nvGrpSpPr>
        <p:grpSpPr>
          <a:xfrm>
            <a:off x="1221215" y="1816661"/>
            <a:ext cx="5042603" cy="201706"/>
            <a:chOff x="3471587" y="1514191"/>
            <a:chExt cx="5042603" cy="201706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5A839C53-7026-4DBD-AC4E-A8C6442BB153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0275B35B-7379-4EA5-A00E-337841899615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AFF6669E-E4C9-4636-A0D4-3BAAE4EA4EDF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C53117F-08C8-481A-A6F9-0C2A302F9871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8A7CE91C-B12C-44D2-9F1F-494B568F0E19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E19490DE-4F7F-42B8-B121-12C10B26D398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D5CB903E-8FF0-42C2-926F-ED80B2F9CC86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963A5FE4-DE77-44B1-A572-02C416BE293B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D3697F84-22D0-48A2-8B9D-E857D9595473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7243AB4B-79B4-4E58-91B2-E3925A269264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43C6B1A3-9C2B-48EE-9A64-8E560682D867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9C4C7280-5C0C-476A-B62D-84D7F1BDF2B1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9C3492E0-B346-4137-99ED-280CAE05254A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BE83EA8C-16C6-4F72-98DE-49A41D25EEBB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8C668FA2-31F3-4612-B8C4-B2B46522D8B5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A4559C89-358E-452D-9262-41F49B39ABFE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45F5521A-613C-44F5-AC24-0A90D8294CAC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B0F2A0B2-0C91-438B-90BA-B8C541554935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hteck 108">
              <a:extLst>
                <a:ext uri="{FF2B5EF4-FFF2-40B4-BE49-F238E27FC236}">
                  <a16:creationId xmlns:a16="http://schemas.microsoft.com/office/drawing/2014/main" id="{913DF86D-0320-4707-81BC-8966BF959F0B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402F98F6-3A21-4AD1-8BCC-6D41439802ED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CCEBEEE6-5FCA-45E8-8DB5-B0107379DDED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id="{C4C2E58B-1D37-4966-9A54-A7FADFDB66B1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5D6DE8D9-2ABF-486D-B56C-B88D92120ED2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D40A1058-E205-4AE2-BB4D-7505A38634BC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C8C0E98-574D-461E-85F5-BCED223E8E6F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36ED6B19-FC83-42F2-A94B-33FBB0B73C53}"/>
              </a:ext>
            </a:extLst>
          </p:cNvPr>
          <p:cNvGrpSpPr/>
          <p:nvPr/>
        </p:nvGrpSpPr>
        <p:grpSpPr>
          <a:xfrm>
            <a:off x="1221216" y="2018366"/>
            <a:ext cx="5042603" cy="201706"/>
            <a:chOff x="3471587" y="1514191"/>
            <a:chExt cx="5042603" cy="201706"/>
          </a:xfrm>
        </p:grpSpPr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9133076A-19D2-4D66-8EF8-42CC07C01ED5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63D75AAD-C3C7-4490-A037-B35B72023B5E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hteck 118">
              <a:extLst>
                <a:ext uri="{FF2B5EF4-FFF2-40B4-BE49-F238E27FC236}">
                  <a16:creationId xmlns:a16="http://schemas.microsoft.com/office/drawing/2014/main" id="{8B7CE4A2-390E-4578-ACB1-CC2BE9039CB5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AF8FE7A7-CA4D-4544-AAB0-9D515E59AD87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518238F5-92C9-4C1B-BA76-E2E3605484AC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>
              <a:extLst>
                <a:ext uri="{FF2B5EF4-FFF2-40B4-BE49-F238E27FC236}">
                  <a16:creationId xmlns:a16="http://schemas.microsoft.com/office/drawing/2014/main" id="{5E474E8E-6B5F-4124-8CE5-FA38076A9C64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48113377-964A-44A2-BDD6-812E1BB06A68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56DC58BD-9E56-4E26-99AA-5E6B3624203D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375FE978-C996-4EC6-8FA3-DEAD12A08641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B34BF09F-A317-44E0-AF74-30EF3406A9F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B231D4FC-D4BC-478A-87B7-3392D79F0D6D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4D14A36-733D-47EC-9968-EB7D7E77FBB3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2E315B7F-B98E-4497-8D68-35F803B9CB2D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76992F06-119A-49BA-8B25-7413F0D1938C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7D6FFD1A-BABD-4BD5-B95B-817AD262CABC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091628CE-9EC5-45B0-8698-2EF488777682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6592D08D-C9CC-4456-BA41-3683ED917385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BD2A3FFA-75C6-442B-A422-07B22EEDCBB1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5B42335D-CCD7-4BC8-B6AB-55FCDE46E958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A3FDF44A-21A2-478B-8F53-6A4D5A7DE89F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ACBA145B-02D7-4401-9848-31967C7C512D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A138A028-5A4C-4141-87D3-18E5C1602FCE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5C359F2E-3876-44A0-9E66-9DBE19D430F8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hteck 139">
              <a:extLst>
                <a:ext uri="{FF2B5EF4-FFF2-40B4-BE49-F238E27FC236}">
                  <a16:creationId xmlns:a16="http://schemas.microsoft.com/office/drawing/2014/main" id="{C57614D7-CCA0-4627-8DA8-91CF1336E5E5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7AF5B540-8F6B-46F3-9CE4-6B11B402ADE7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E5BBCB1-CFE6-45D6-A290-8DC11A6CF869}"/>
              </a:ext>
            </a:extLst>
          </p:cNvPr>
          <p:cNvGrpSpPr/>
          <p:nvPr/>
        </p:nvGrpSpPr>
        <p:grpSpPr>
          <a:xfrm>
            <a:off x="1221217" y="2220071"/>
            <a:ext cx="5042603" cy="201706"/>
            <a:chOff x="3471587" y="1514191"/>
            <a:chExt cx="5042603" cy="201706"/>
          </a:xfrm>
        </p:grpSpPr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F3EA5D6E-FD99-4DE7-A3EC-E115FD67D66F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hteck 143">
              <a:extLst>
                <a:ext uri="{FF2B5EF4-FFF2-40B4-BE49-F238E27FC236}">
                  <a16:creationId xmlns:a16="http://schemas.microsoft.com/office/drawing/2014/main" id="{DDC5B66A-B72E-48E5-9399-0533FC436397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hteck 144">
              <a:extLst>
                <a:ext uri="{FF2B5EF4-FFF2-40B4-BE49-F238E27FC236}">
                  <a16:creationId xmlns:a16="http://schemas.microsoft.com/office/drawing/2014/main" id="{48DA3D83-379D-484B-9580-341894109C20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15A50789-E752-4310-AC4E-330476A6D052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7" name="Rechteck 146">
              <a:extLst>
                <a:ext uri="{FF2B5EF4-FFF2-40B4-BE49-F238E27FC236}">
                  <a16:creationId xmlns:a16="http://schemas.microsoft.com/office/drawing/2014/main" id="{0865E691-EB92-4B3C-8189-9B3A9817AED5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8" name="Rechteck 147">
              <a:extLst>
                <a:ext uri="{FF2B5EF4-FFF2-40B4-BE49-F238E27FC236}">
                  <a16:creationId xmlns:a16="http://schemas.microsoft.com/office/drawing/2014/main" id="{0A0952B3-0EF5-434D-B8BD-A848805F54E1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hteck 148">
              <a:extLst>
                <a:ext uri="{FF2B5EF4-FFF2-40B4-BE49-F238E27FC236}">
                  <a16:creationId xmlns:a16="http://schemas.microsoft.com/office/drawing/2014/main" id="{C93B7D65-AE37-4C4A-8994-70A8049090FF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hteck 149">
              <a:extLst>
                <a:ext uri="{FF2B5EF4-FFF2-40B4-BE49-F238E27FC236}">
                  <a16:creationId xmlns:a16="http://schemas.microsoft.com/office/drawing/2014/main" id="{6BAFFEAD-43EA-4372-BE15-06273F1F68EB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hteck 150">
              <a:extLst>
                <a:ext uri="{FF2B5EF4-FFF2-40B4-BE49-F238E27FC236}">
                  <a16:creationId xmlns:a16="http://schemas.microsoft.com/office/drawing/2014/main" id="{7FB275F8-A27B-4243-8764-75ECEF261C03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A6EBA862-7EEC-4C4E-AB43-DFAA2704AC86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hteck 152">
              <a:extLst>
                <a:ext uri="{FF2B5EF4-FFF2-40B4-BE49-F238E27FC236}">
                  <a16:creationId xmlns:a16="http://schemas.microsoft.com/office/drawing/2014/main" id="{8A1D9A29-B2C5-47E6-95DC-92A5D38A3C5D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hteck 153">
              <a:extLst>
                <a:ext uri="{FF2B5EF4-FFF2-40B4-BE49-F238E27FC236}">
                  <a16:creationId xmlns:a16="http://schemas.microsoft.com/office/drawing/2014/main" id="{FA7EA321-C1E6-4AD6-B276-E031B2C997E5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E153C2B7-F505-4ABD-B1F9-8B648CA35966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hteck 155">
              <a:extLst>
                <a:ext uri="{FF2B5EF4-FFF2-40B4-BE49-F238E27FC236}">
                  <a16:creationId xmlns:a16="http://schemas.microsoft.com/office/drawing/2014/main" id="{B811FF9B-B3E3-47A8-873A-A24253D5AEDB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hteck 156">
              <a:extLst>
                <a:ext uri="{FF2B5EF4-FFF2-40B4-BE49-F238E27FC236}">
                  <a16:creationId xmlns:a16="http://schemas.microsoft.com/office/drawing/2014/main" id="{4CFA8FDB-1D61-48EF-8846-02AE63C8C62B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hteck 157">
              <a:extLst>
                <a:ext uri="{FF2B5EF4-FFF2-40B4-BE49-F238E27FC236}">
                  <a16:creationId xmlns:a16="http://schemas.microsoft.com/office/drawing/2014/main" id="{2E5910C8-66A4-45F9-B805-A77939205441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02167CED-953C-4633-86CE-22588E936685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hteck 159">
              <a:extLst>
                <a:ext uri="{FF2B5EF4-FFF2-40B4-BE49-F238E27FC236}">
                  <a16:creationId xmlns:a16="http://schemas.microsoft.com/office/drawing/2014/main" id="{921D4949-5DA9-4115-ABCA-1CAF1383C873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4EC8BC0C-A7F9-404F-A2F4-52132925FA29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33AE9BEF-41EC-4B5F-A717-343C950168E0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47BB7E20-35F6-473A-A719-B599A8999D13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87E825D4-BFDD-45B4-A055-A6304A169BEB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D891082D-9F59-4B79-8ACF-A03CA1787B08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98021753-C4ED-4FE4-B056-D909CDE0DB8F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7" name="Rechteck 166">
              <a:extLst>
                <a:ext uri="{FF2B5EF4-FFF2-40B4-BE49-F238E27FC236}">
                  <a16:creationId xmlns:a16="http://schemas.microsoft.com/office/drawing/2014/main" id="{7519C0AD-F454-47B7-88BB-D6543297290F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C9087437-8A79-409F-85C6-7FCF67383B3E}"/>
              </a:ext>
            </a:extLst>
          </p:cNvPr>
          <p:cNvGrpSpPr/>
          <p:nvPr/>
        </p:nvGrpSpPr>
        <p:grpSpPr>
          <a:xfrm>
            <a:off x="1221218" y="2421776"/>
            <a:ext cx="5042603" cy="201706"/>
            <a:chOff x="3471587" y="1514191"/>
            <a:chExt cx="5042603" cy="201706"/>
          </a:xfrm>
        </p:grpSpPr>
        <p:sp>
          <p:nvSpPr>
            <p:cNvPr id="169" name="Rechteck 168">
              <a:extLst>
                <a:ext uri="{FF2B5EF4-FFF2-40B4-BE49-F238E27FC236}">
                  <a16:creationId xmlns:a16="http://schemas.microsoft.com/office/drawing/2014/main" id="{928DEE78-9D92-41C9-A204-8BBB8D4D2DC2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id="{891E5ED7-BA16-4AFA-91BA-C37AA316C0A3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1" name="Rechteck 170">
              <a:extLst>
                <a:ext uri="{FF2B5EF4-FFF2-40B4-BE49-F238E27FC236}">
                  <a16:creationId xmlns:a16="http://schemas.microsoft.com/office/drawing/2014/main" id="{1BFE7CDA-3DA7-4E6E-BDA0-85542724B625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2" name="Rechteck 171">
              <a:extLst>
                <a:ext uri="{FF2B5EF4-FFF2-40B4-BE49-F238E27FC236}">
                  <a16:creationId xmlns:a16="http://schemas.microsoft.com/office/drawing/2014/main" id="{5A0517B8-4BCD-42FB-8538-AF14C6C06641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C2BA3B9B-5D9F-4997-A8B6-D0F6F6979C9B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hteck 173">
              <a:extLst>
                <a:ext uri="{FF2B5EF4-FFF2-40B4-BE49-F238E27FC236}">
                  <a16:creationId xmlns:a16="http://schemas.microsoft.com/office/drawing/2014/main" id="{F145570F-39DE-468A-86B6-AD8FD9CD589C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96B91654-AB8F-4D78-A69D-FF77C5579133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D50C3C98-AB40-40DB-964B-B71C37EB63D3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7" name="Rechteck 176">
              <a:extLst>
                <a:ext uri="{FF2B5EF4-FFF2-40B4-BE49-F238E27FC236}">
                  <a16:creationId xmlns:a16="http://schemas.microsoft.com/office/drawing/2014/main" id="{ABE12E1C-096C-440B-A423-AC2EB8F54984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E55D80C3-A70D-4D03-BF3B-BFF288C855AE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B21BE680-DA87-44EE-AA50-0E77676A004C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000BB3C9-FBE8-45DD-B75B-4B87B5642452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5A44153-A2FA-44BC-9FF1-2063EB9DB7C1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188392E3-F03E-4C38-9885-455835E2BFA7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0D1BE605-0B00-4C4D-B032-41E548AB0035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B72972A6-D930-4F4B-89D3-88392A55CBD4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1A3509CD-B1F5-4BF8-B556-565A815740DD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0227D914-066E-4929-AA87-C0A16D9B6FEE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3DFDBD85-1103-4F5D-9D7E-B84943FA3B6B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5F298BE4-49A7-4893-B35C-7349CA6D0395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hteck 188">
              <a:extLst>
                <a:ext uri="{FF2B5EF4-FFF2-40B4-BE49-F238E27FC236}">
                  <a16:creationId xmlns:a16="http://schemas.microsoft.com/office/drawing/2014/main" id="{5470A147-F467-4512-9B75-683FECCFB2A2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ABD89B68-5FE7-4C37-B572-8CDCE46060B7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hteck 190">
              <a:extLst>
                <a:ext uri="{FF2B5EF4-FFF2-40B4-BE49-F238E27FC236}">
                  <a16:creationId xmlns:a16="http://schemas.microsoft.com/office/drawing/2014/main" id="{34233FF7-B6AC-40B8-9DB6-919A3D9351CE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hteck 191">
              <a:extLst>
                <a:ext uri="{FF2B5EF4-FFF2-40B4-BE49-F238E27FC236}">
                  <a16:creationId xmlns:a16="http://schemas.microsoft.com/office/drawing/2014/main" id="{1781E321-0602-4EEC-A020-923E0C56DD5B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hteck 192">
              <a:extLst>
                <a:ext uri="{FF2B5EF4-FFF2-40B4-BE49-F238E27FC236}">
                  <a16:creationId xmlns:a16="http://schemas.microsoft.com/office/drawing/2014/main" id="{027C4A19-7AAE-4FC2-A472-0FB0F625848C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A68C5D38-95C7-4DDE-8927-7C624D8E320F}"/>
              </a:ext>
            </a:extLst>
          </p:cNvPr>
          <p:cNvGrpSpPr/>
          <p:nvPr/>
        </p:nvGrpSpPr>
        <p:grpSpPr>
          <a:xfrm>
            <a:off x="1221219" y="2623481"/>
            <a:ext cx="5042603" cy="201706"/>
            <a:chOff x="3471587" y="1514191"/>
            <a:chExt cx="5042603" cy="201706"/>
          </a:xfrm>
        </p:grpSpPr>
        <p:sp>
          <p:nvSpPr>
            <p:cNvPr id="195" name="Rechteck 194">
              <a:extLst>
                <a:ext uri="{FF2B5EF4-FFF2-40B4-BE49-F238E27FC236}">
                  <a16:creationId xmlns:a16="http://schemas.microsoft.com/office/drawing/2014/main" id="{8A6C8D0A-FBFD-4A5F-B945-E7EBE9724569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076DC3CE-C5E8-43D4-A37F-93C926697354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hteck 196">
              <a:extLst>
                <a:ext uri="{FF2B5EF4-FFF2-40B4-BE49-F238E27FC236}">
                  <a16:creationId xmlns:a16="http://schemas.microsoft.com/office/drawing/2014/main" id="{EC60E3D5-D256-4CB1-9105-E78FEB0999B2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hteck 197">
              <a:extLst>
                <a:ext uri="{FF2B5EF4-FFF2-40B4-BE49-F238E27FC236}">
                  <a16:creationId xmlns:a16="http://schemas.microsoft.com/office/drawing/2014/main" id="{84AE1C03-E2E8-4388-8BA8-1003564D3D2D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E9FF52E8-B468-430E-A294-AFB50704FA7B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74230DC3-8141-485C-A4DA-7155A08E674F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1" name="Rechteck 200">
              <a:extLst>
                <a:ext uri="{FF2B5EF4-FFF2-40B4-BE49-F238E27FC236}">
                  <a16:creationId xmlns:a16="http://schemas.microsoft.com/office/drawing/2014/main" id="{ADDD3CAB-A38E-424B-B312-194D02135E34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2" name="Rechteck 201">
              <a:extLst>
                <a:ext uri="{FF2B5EF4-FFF2-40B4-BE49-F238E27FC236}">
                  <a16:creationId xmlns:a16="http://schemas.microsoft.com/office/drawing/2014/main" id="{8A1249C0-82D0-4105-9083-78456848998C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3" name="Rechteck 202">
              <a:extLst>
                <a:ext uri="{FF2B5EF4-FFF2-40B4-BE49-F238E27FC236}">
                  <a16:creationId xmlns:a16="http://schemas.microsoft.com/office/drawing/2014/main" id="{5B914325-C229-4960-B228-DA4FB81A5CD3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C1FDF6F9-DF42-4633-BCE4-EA351661B194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5" name="Rechteck 204">
              <a:extLst>
                <a:ext uri="{FF2B5EF4-FFF2-40B4-BE49-F238E27FC236}">
                  <a16:creationId xmlns:a16="http://schemas.microsoft.com/office/drawing/2014/main" id="{D59AE741-7ED3-415A-A288-61F1184A8EC4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6" name="Rechteck 205">
              <a:extLst>
                <a:ext uri="{FF2B5EF4-FFF2-40B4-BE49-F238E27FC236}">
                  <a16:creationId xmlns:a16="http://schemas.microsoft.com/office/drawing/2014/main" id="{00C50CE5-7A45-4EE6-99C3-B03F9F2D47E7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>
              <a:extLst>
                <a:ext uri="{FF2B5EF4-FFF2-40B4-BE49-F238E27FC236}">
                  <a16:creationId xmlns:a16="http://schemas.microsoft.com/office/drawing/2014/main" id="{17D1A51A-F8C0-4835-8FC3-320E2F20212B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8" name="Rechteck 207">
              <a:extLst>
                <a:ext uri="{FF2B5EF4-FFF2-40B4-BE49-F238E27FC236}">
                  <a16:creationId xmlns:a16="http://schemas.microsoft.com/office/drawing/2014/main" id="{0DD9E8DA-631D-4A56-BD31-43BE8296C9E7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9" name="Rechteck 208">
              <a:extLst>
                <a:ext uri="{FF2B5EF4-FFF2-40B4-BE49-F238E27FC236}">
                  <a16:creationId xmlns:a16="http://schemas.microsoft.com/office/drawing/2014/main" id="{464C8E3D-4985-4E51-8A89-489A6ADE3E7B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>
              <a:extLst>
                <a:ext uri="{FF2B5EF4-FFF2-40B4-BE49-F238E27FC236}">
                  <a16:creationId xmlns:a16="http://schemas.microsoft.com/office/drawing/2014/main" id="{7E6A331D-95D0-43A4-8AA7-4BD80AF077E4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>
              <a:extLst>
                <a:ext uri="{FF2B5EF4-FFF2-40B4-BE49-F238E27FC236}">
                  <a16:creationId xmlns:a16="http://schemas.microsoft.com/office/drawing/2014/main" id="{568FAAFF-0A25-4618-97C9-92C087E5DAC5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>
              <a:extLst>
                <a:ext uri="{FF2B5EF4-FFF2-40B4-BE49-F238E27FC236}">
                  <a16:creationId xmlns:a16="http://schemas.microsoft.com/office/drawing/2014/main" id="{732884DD-D41E-462F-A5E3-BC2056D08257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3" name="Rechteck 212">
              <a:extLst>
                <a:ext uri="{FF2B5EF4-FFF2-40B4-BE49-F238E27FC236}">
                  <a16:creationId xmlns:a16="http://schemas.microsoft.com/office/drawing/2014/main" id="{2AB67B3F-A622-4014-89D9-8BB238878C35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hteck 213">
              <a:extLst>
                <a:ext uri="{FF2B5EF4-FFF2-40B4-BE49-F238E27FC236}">
                  <a16:creationId xmlns:a16="http://schemas.microsoft.com/office/drawing/2014/main" id="{EAB7755B-1BF6-4274-AEB4-66BBF07C5427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5" name="Rechteck 214">
              <a:extLst>
                <a:ext uri="{FF2B5EF4-FFF2-40B4-BE49-F238E27FC236}">
                  <a16:creationId xmlns:a16="http://schemas.microsoft.com/office/drawing/2014/main" id="{B39BFEDE-E391-48E8-A882-794EB0243434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6" name="Rechteck 215">
              <a:extLst>
                <a:ext uri="{FF2B5EF4-FFF2-40B4-BE49-F238E27FC236}">
                  <a16:creationId xmlns:a16="http://schemas.microsoft.com/office/drawing/2014/main" id="{3CCC6419-0A82-4A51-A44B-B240BFBAD51F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hteck 216">
              <a:extLst>
                <a:ext uri="{FF2B5EF4-FFF2-40B4-BE49-F238E27FC236}">
                  <a16:creationId xmlns:a16="http://schemas.microsoft.com/office/drawing/2014/main" id="{1238AD7C-D9C6-4358-8A2A-730C1DF53A1D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8" name="Rechteck 217">
              <a:extLst>
                <a:ext uri="{FF2B5EF4-FFF2-40B4-BE49-F238E27FC236}">
                  <a16:creationId xmlns:a16="http://schemas.microsoft.com/office/drawing/2014/main" id="{B8315053-4ED6-4272-919A-55AFC8AED863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9" name="Rechteck 218">
              <a:extLst>
                <a:ext uri="{FF2B5EF4-FFF2-40B4-BE49-F238E27FC236}">
                  <a16:creationId xmlns:a16="http://schemas.microsoft.com/office/drawing/2014/main" id="{3214F583-A65E-474B-87E4-11E534D2D19B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7E268752-CC8B-4238-9438-1063D5C57499}"/>
              </a:ext>
            </a:extLst>
          </p:cNvPr>
          <p:cNvGrpSpPr/>
          <p:nvPr/>
        </p:nvGrpSpPr>
        <p:grpSpPr>
          <a:xfrm>
            <a:off x="1221220" y="2825186"/>
            <a:ext cx="5042603" cy="201706"/>
            <a:chOff x="3471587" y="1514191"/>
            <a:chExt cx="5042603" cy="201706"/>
          </a:xfrm>
        </p:grpSpPr>
        <p:sp>
          <p:nvSpPr>
            <p:cNvPr id="221" name="Rechteck 220">
              <a:extLst>
                <a:ext uri="{FF2B5EF4-FFF2-40B4-BE49-F238E27FC236}">
                  <a16:creationId xmlns:a16="http://schemas.microsoft.com/office/drawing/2014/main" id="{539EB3F5-4B4D-42C5-8701-83D390788DB7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2" name="Rechteck 221">
              <a:extLst>
                <a:ext uri="{FF2B5EF4-FFF2-40B4-BE49-F238E27FC236}">
                  <a16:creationId xmlns:a16="http://schemas.microsoft.com/office/drawing/2014/main" id="{9CC7D799-3160-4BFF-9BB9-446FF8A2826B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3" name="Rechteck 222">
              <a:extLst>
                <a:ext uri="{FF2B5EF4-FFF2-40B4-BE49-F238E27FC236}">
                  <a16:creationId xmlns:a16="http://schemas.microsoft.com/office/drawing/2014/main" id="{0BF3F816-5EF4-4429-9E64-AD78AAB6AE86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4" name="Rechteck 223">
              <a:extLst>
                <a:ext uri="{FF2B5EF4-FFF2-40B4-BE49-F238E27FC236}">
                  <a16:creationId xmlns:a16="http://schemas.microsoft.com/office/drawing/2014/main" id="{59C8FDF2-AAFA-4947-9CB6-58CC6413D7B5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5" name="Rechteck 224">
              <a:extLst>
                <a:ext uri="{FF2B5EF4-FFF2-40B4-BE49-F238E27FC236}">
                  <a16:creationId xmlns:a16="http://schemas.microsoft.com/office/drawing/2014/main" id="{FA8B9F29-0599-4012-90A9-992B35A6C64F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6" name="Rechteck 225">
              <a:extLst>
                <a:ext uri="{FF2B5EF4-FFF2-40B4-BE49-F238E27FC236}">
                  <a16:creationId xmlns:a16="http://schemas.microsoft.com/office/drawing/2014/main" id="{6E046507-936C-4CD0-B57F-29581111F9E3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7" name="Rechteck 226">
              <a:extLst>
                <a:ext uri="{FF2B5EF4-FFF2-40B4-BE49-F238E27FC236}">
                  <a16:creationId xmlns:a16="http://schemas.microsoft.com/office/drawing/2014/main" id="{92CEB43D-D193-49B8-A3B7-129252294ADA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8" name="Rechteck 227">
              <a:extLst>
                <a:ext uri="{FF2B5EF4-FFF2-40B4-BE49-F238E27FC236}">
                  <a16:creationId xmlns:a16="http://schemas.microsoft.com/office/drawing/2014/main" id="{067D2C53-0B62-4D3D-9067-22FDCF055C0F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9" name="Rechteck 228">
              <a:extLst>
                <a:ext uri="{FF2B5EF4-FFF2-40B4-BE49-F238E27FC236}">
                  <a16:creationId xmlns:a16="http://schemas.microsoft.com/office/drawing/2014/main" id="{AC7DEF14-BB24-4F4F-B65B-224D6A79C7EE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0" name="Rechteck 229">
              <a:extLst>
                <a:ext uri="{FF2B5EF4-FFF2-40B4-BE49-F238E27FC236}">
                  <a16:creationId xmlns:a16="http://schemas.microsoft.com/office/drawing/2014/main" id="{A37A099A-390A-4C37-996D-07669C315A3C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DF883C42-A5A1-4A0B-A6FE-C410692173C1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2" name="Rechteck 231">
              <a:extLst>
                <a:ext uri="{FF2B5EF4-FFF2-40B4-BE49-F238E27FC236}">
                  <a16:creationId xmlns:a16="http://schemas.microsoft.com/office/drawing/2014/main" id="{AC08ED7F-933A-4B54-973F-0B86F2A8352C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74F033BD-6D08-4F23-B07D-75951EF83664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hteck 233">
              <a:extLst>
                <a:ext uri="{FF2B5EF4-FFF2-40B4-BE49-F238E27FC236}">
                  <a16:creationId xmlns:a16="http://schemas.microsoft.com/office/drawing/2014/main" id="{0C51E89D-F730-40E9-82E9-7B5AE062B1EB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hteck 234">
              <a:extLst>
                <a:ext uri="{FF2B5EF4-FFF2-40B4-BE49-F238E27FC236}">
                  <a16:creationId xmlns:a16="http://schemas.microsoft.com/office/drawing/2014/main" id="{A9F702B9-C311-4C52-BC9B-983B30C723AF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6" name="Rechteck 235">
              <a:extLst>
                <a:ext uri="{FF2B5EF4-FFF2-40B4-BE49-F238E27FC236}">
                  <a16:creationId xmlns:a16="http://schemas.microsoft.com/office/drawing/2014/main" id="{D83D6671-CACA-43EB-AC7A-32DCD4FCA5BF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FD194053-6851-48D0-81B3-A5AD19F4D65A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hteck 237">
              <a:extLst>
                <a:ext uri="{FF2B5EF4-FFF2-40B4-BE49-F238E27FC236}">
                  <a16:creationId xmlns:a16="http://schemas.microsoft.com/office/drawing/2014/main" id="{F1F41129-1BA3-4E4E-A4D1-DE8732FF7857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9" name="Rechteck 238">
              <a:extLst>
                <a:ext uri="{FF2B5EF4-FFF2-40B4-BE49-F238E27FC236}">
                  <a16:creationId xmlns:a16="http://schemas.microsoft.com/office/drawing/2014/main" id="{77C0F8DE-825E-4B53-9EB0-F5E07AD3AD78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22644A87-C38A-4DA8-91B5-8ED3F5FB035F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5BCC85A2-A33C-443D-A002-405F6331A37A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2" name="Rechteck 241">
              <a:extLst>
                <a:ext uri="{FF2B5EF4-FFF2-40B4-BE49-F238E27FC236}">
                  <a16:creationId xmlns:a16="http://schemas.microsoft.com/office/drawing/2014/main" id="{3600C9C8-CC57-45A4-907B-2354F46777DD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63B01A2E-836F-4454-B80D-62499CDE6FB1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4" name="Rechteck 243">
              <a:extLst>
                <a:ext uri="{FF2B5EF4-FFF2-40B4-BE49-F238E27FC236}">
                  <a16:creationId xmlns:a16="http://schemas.microsoft.com/office/drawing/2014/main" id="{B531C3F7-896D-46B1-9AC0-77D803636252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5" name="Rechteck 244">
              <a:extLst>
                <a:ext uri="{FF2B5EF4-FFF2-40B4-BE49-F238E27FC236}">
                  <a16:creationId xmlns:a16="http://schemas.microsoft.com/office/drawing/2014/main" id="{6E6DE428-1243-411F-9FFA-B9672E84F073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6" name="Gruppieren 245">
            <a:extLst>
              <a:ext uri="{FF2B5EF4-FFF2-40B4-BE49-F238E27FC236}">
                <a16:creationId xmlns:a16="http://schemas.microsoft.com/office/drawing/2014/main" id="{A8C045A5-B421-4DE0-B78F-4337C4B522C8}"/>
              </a:ext>
            </a:extLst>
          </p:cNvPr>
          <p:cNvGrpSpPr/>
          <p:nvPr/>
        </p:nvGrpSpPr>
        <p:grpSpPr>
          <a:xfrm>
            <a:off x="1221221" y="3026891"/>
            <a:ext cx="5042603" cy="201706"/>
            <a:chOff x="3471587" y="1514191"/>
            <a:chExt cx="5042603" cy="201706"/>
          </a:xfrm>
        </p:grpSpPr>
        <p:sp>
          <p:nvSpPr>
            <p:cNvPr id="247" name="Rechteck 246">
              <a:extLst>
                <a:ext uri="{FF2B5EF4-FFF2-40B4-BE49-F238E27FC236}">
                  <a16:creationId xmlns:a16="http://schemas.microsoft.com/office/drawing/2014/main" id="{6E4EAB52-88B9-467A-A2A9-D69232986A0C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8" name="Rechteck 247">
              <a:extLst>
                <a:ext uri="{FF2B5EF4-FFF2-40B4-BE49-F238E27FC236}">
                  <a16:creationId xmlns:a16="http://schemas.microsoft.com/office/drawing/2014/main" id="{C55E5492-B08B-4404-BDE0-625D50045F9B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9" name="Rechteck 248">
              <a:extLst>
                <a:ext uri="{FF2B5EF4-FFF2-40B4-BE49-F238E27FC236}">
                  <a16:creationId xmlns:a16="http://schemas.microsoft.com/office/drawing/2014/main" id="{7B83AF45-F933-4E99-9934-089C2D44B3D8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0" name="Rechteck 249">
              <a:extLst>
                <a:ext uri="{FF2B5EF4-FFF2-40B4-BE49-F238E27FC236}">
                  <a16:creationId xmlns:a16="http://schemas.microsoft.com/office/drawing/2014/main" id="{BF2DF337-D998-4222-BC4D-A1F5182C3D4E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1" name="Rechteck 250">
              <a:extLst>
                <a:ext uri="{FF2B5EF4-FFF2-40B4-BE49-F238E27FC236}">
                  <a16:creationId xmlns:a16="http://schemas.microsoft.com/office/drawing/2014/main" id="{7FFB320F-D3FB-426A-A6CF-BAC434CE7421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2" name="Rechteck 251">
              <a:extLst>
                <a:ext uri="{FF2B5EF4-FFF2-40B4-BE49-F238E27FC236}">
                  <a16:creationId xmlns:a16="http://schemas.microsoft.com/office/drawing/2014/main" id="{CC663777-94DB-45E1-B96D-9CB463056041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3" name="Rechteck 252">
              <a:extLst>
                <a:ext uri="{FF2B5EF4-FFF2-40B4-BE49-F238E27FC236}">
                  <a16:creationId xmlns:a16="http://schemas.microsoft.com/office/drawing/2014/main" id="{E2DBF880-748F-413E-B900-C3A3EAAB335D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4" name="Rechteck 253">
              <a:extLst>
                <a:ext uri="{FF2B5EF4-FFF2-40B4-BE49-F238E27FC236}">
                  <a16:creationId xmlns:a16="http://schemas.microsoft.com/office/drawing/2014/main" id="{4DD100AA-695F-4677-97E2-CB9DB967038C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5" name="Rechteck 254">
              <a:extLst>
                <a:ext uri="{FF2B5EF4-FFF2-40B4-BE49-F238E27FC236}">
                  <a16:creationId xmlns:a16="http://schemas.microsoft.com/office/drawing/2014/main" id="{4682CDA5-4964-4AD6-86A8-4ABCE0E333DD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6" name="Rechteck 255">
              <a:extLst>
                <a:ext uri="{FF2B5EF4-FFF2-40B4-BE49-F238E27FC236}">
                  <a16:creationId xmlns:a16="http://schemas.microsoft.com/office/drawing/2014/main" id="{CD294112-6396-4D11-BA6F-0109BAE2CBF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7" name="Rechteck 256">
              <a:extLst>
                <a:ext uri="{FF2B5EF4-FFF2-40B4-BE49-F238E27FC236}">
                  <a16:creationId xmlns:a16="http://schemas.microsoft.com/office/drawing/2014/main" id="{072B2092-742C-4921-970C-7B7F4CD74872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8" name="Rechteck 257">
              <a:extLst>
                <a:ext uri="{FF2B5EF4-FFF2-40B4-BE49-F238E27FC236}">
                  <a16:creationId xmlns:a16="http://schemas.microsoft.com/office/drawing/2014/main" id="{2B1D8BCD-1257-4A00-A578-C74506B68C5D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9" name="Rechteck 258">
              <a:extLst>
                <a:ext uri="{FF2B5EF4-FFF2-40B4-BE49-F238E27FC236}">
                  <a16:creationId xmlns:a16="http://schemas.microsoft.com/office/drawing/2014/main" id="{13446E10-A4B5-4087-93AF-2A61F2AE64CA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0" name="Rechteck 259">
              <a:extLst>
                <a:ext uri="{FF2B5EF4-FFF2-40B4-BE49-F238E27FC236}">
                  <a16:creationId xmlns:a16="http://schemas.microsoft.com/office/drawing/2014/main" id="{93BDE283-DEF8-4866-90BD-0795763C9DEB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1" name="Rechteck 260">
              <a:extLst>
                <a:ext uri="{FF2B5EF4-FFF2-40B4-BE49-F238E27FC236}">
                  <a16:creationId xmlns:a16="http://schemas.microsoft.com/office/drawing/2014/main" id="{AA672460-8991-4E74-B970-1084CAF46899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2" name="Rechteck 261">
              <a:extLst>
                <a:ext uri="{FF2B5EF4-FFF2-40B4-BE49-F238E27FC236}">
                  <a16:creationId xmlns:a16="http://schemas.microsoft.com/office/drawing/2014/main" id="{46C2A94F-D7E6-457B-9D49-8AB2A93FCCD6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3" name="Rechteck 262">
              <a:extLst>
                <a:ext uri="{FF2B5EF4-FFF2-40B4-BE49-F238E27FC236}">
                  <a16:creationId xmlns:a16="http://schemas.microsoft.com/office/drawing/2014/main" id="{309FD7ED-550B-45A5-9E13-2B361B916D7A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4" name="Rechteck 263">
              <a:extLst>
                <a:ext uri="{FF2B5EF4-FFF2-40B4-BE49-F238E27FC236}">
                  <a16:creationId xmlns:a16="http://schemas.microsoft.com/office/drawing/2014/main" id="{6477A040-23F8-418D-A5DD-7E68CDF7A987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5" name="Rechteck 264">
              <a:extLst>
                <a:ext uri="{FF2B5EF4-FFF2-40B4-BE49-F238E27FC236}">
                  <a16:creationId xmlns:a16="http://schemas.microsoft.com/office/drawing/2014/main" id="{B45E92B5-65DA-4190-A95A-8CB63C27861D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6" name="Rechteck 265">
              <a:extLst>
                <a:ext uri="{FF2B5EF4-FFF2-40B4-BE49-F238E27FC236}">
                  <a16:creationId xmlns:a16="http://schemas.microsoft.com/office/drawing/2014/main" id="{5A729468-99C8-46B9-8479-31F190130221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7" name="Rechteck 266">
              <a:extLst>
                <a:ext uri="{FF2B5EF4-FFF2-40B4-BE49-F238E27FC236}">
                  <a16:creationId xmlns:a16="http://schemas.microsoft.com/office/drawing/2014/main" id="{E9C34F72-5689-44D1-AD7B-C854A01BF8DD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8" name="Rechteck 267">
              <a:extLst>
                <a:ext uri="{FF2B5EF4-FFF2-40B4-BE49-F238E27FC236}">
                  <a16:creationId xmlns:a16="http://schemas.microsoft.com/office/drawing/2014/main" id="{765F4A72-B98D-42FC-B7AD-1E30F3D5D75F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9" name="Rechteck 268">
              <a:extLst>
                <a:ext uri="{FF2B5EF4-FFF2-40B4-BE49-F238E27FC236}">
                  <a16:creationId xmlns:a16="http://schemas.microsoft.com/office/drawing/2014/main" id="{B037C5B7-F971-4AD9-A8F4-331CD786016A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0" name="Rechteck 269">
              <a:extLst>
                <a:ext uri="{FF2B5EF4-FFF2-40B4-BE49-F238E27FC236}">
                  <a16:creationId xmlns:a16="http://schemas.microsoft.com/office/drawing/2014/main" id="{307E638E-3CD7-4A4C-8CFB-75468E2308F0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1" name="Rechteck 270">
              <a:extLst>
                <a:ext uri="{FF2B5EF4-FFF2-40B4-BE49-F238E27FC236}">
                  <a16:creationId xmlns:a16="http://schemas.microsoft.com/office/drawing/2014/main" id="{A0109D53-120B-4E70-8438-0B11FB8C7794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FCA28E12-6CB5-4340-BF15-E79873B92835}"/>
              </a:ext>
            </a:extLst>
          </p:cNvPr>
          <p:cNvGrpSpPr/>
          <p:nvPr/>
        </p:nvGrpSpPr>
        <p:grpSpPr>
          <a:xfrm>
            <a:off x="1221222" y="3228596"/>
            <a:ext cx="5042603" cy="201706"/>
            <a:chOff x="3471587" y="1514191"/>
            <a:chExt cx="5042603" cy="201706"/>
          </a:xfrm>
        </p:grpSpPr>
        <p:sp>
          <p:nvSpPr>
            <p:cNvPr id="273" name="Rechteck 272">
              <a:extLst>
                <a:ext uri="{FF2B5EF4-FFF2-40B4-BE49-F238E27FC236}">
                  <a16:creationId xmlns:a16="http://schemas.microsoft.com/office/drawing/2014/main" id="{218E48C8-C25E-4BBE-B9BA-C3C3E814767A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4" name="Rechteck 273">
              <a:extLst>
                <a:ext uri="{FF2B5EF4-FFF2-40B4-BE49-F238E27FC236}">
                  <a16:creationId xmlns:a16="http://schemas.microsoft.com/office/drawing/2014/main" id="{E76F21AC-7F57-4E7B-AEF0-84E0849C9DB1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5" name="Rechteck 274">
              <a:extLst>
                <a:ext uri="{FF2B5EF4-FFF2-40B4-BE49-F238E27FC236}">
                  <a16:creationId xmlns:a16="http://schemas.microsoft.com/office/drawing/2014/main" id="{17BD1B04-D71B-4E3A-B4BC-8489D74CBEE9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6" name="Rechteck 275">
              <a:extLst>
                <a:ext uri="{FF2B5EF4-FFF2-40B4-BE49-F238E27FC236}">
                  <a16:creationId xmlns:a16="http://schemas.microsoft.com/office/drawing/2014/main" id="{B5D6C91E-DED1-4769-B8B8-3133BC9134B2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7" name="Rechteck 276">
              <a:extLst>
                <a:ext uri="{FF2B5EF4-FFF2-40B4-BE49-F238E27FC236}">
                  <a16:creationId xmlns:a16="http://schemas.microsoft.com/office/drawing/2014/main" id="{1AD21384-6519-4D9E-A3F7-A3FEF293E9C4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8" name="Rechteck 277">
              <a:extLst>
                <a:ext uri="{FF2B5EF4-FFF2-40B4-BE49-F238E27FC236}">
                  <a16:creationId xmlns:a16="http://schemas.microsoft.com/office/drawing/2014/main" id="{A6C7EFF1-E425-4E26-BF54-8BCBB5170300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9" name="Rechteck 278">
              <a:extLst>
                <a:ext uri="{FF2B5EF4-FFF2-40B4-BE49-F238E27FC236}">
                  <a16:creationId xmlns:a16="http://schemas.microsoft.com/office/drawing/2014/main" id="{D94958A4-3F50-4719-8885-D7BCF3F62300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0" name="Rechteck 279">
              <a:extLst>
                <a:ext uri="{FF2B5EF4-FFF2-40B4-BE49-F238E27FC236}">
                  <a16:creationId xmlns:a16="http://schemas.microsoft.com/office/drawing/2014/main" id="{4F8C784F-68BF-4519-B57F-1AADC5FAEB94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1" name="Rechteck 280">
              <a:extLst>
                <a:ext uri="{FF2B5EF4-FFF2-40B4-BE49-F238E27FC236}">
                  <a16:creationId xmlns:a16="http://schemas.microsoft.com/office/drawing/2014/main" id="{481249C0-EDDB-404B-AD03-178EE08B2B66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8271A793-6E54-420E-9D1A-C60CAF6D3ED6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3" name="Rechteck 282">
              <a:extLst>
                <a:ext uri="{FF2B5EF4-FFF2-40B4-BE49-F238E27FC236}">
                  <a16:creationId xmlns:a16="http://schemas.microsoft.com/office/drawing/2014/main" id="{D817B2A5-A60A-4964-8FE1-D0C8BF0CEEE0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4" name="Rechteck 283">
              <a:extLst>
                <a:ext uri="{FF2B5EF4-FFF2-40B4-BE49-F238E27FC236}">
                  <a16:creationId xmlns:a16="http://schemas.microsoft.com/office/drawing/2014/main" id="{561FB7CD-75CF-4CBB-A80B-57D8FAEB21D1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5" name="Rechteck 284">
              <a:extLst>
                <a:ext uri="{FF2B5EF4-FFF2-40B4-BE49-F238E27FC236}">
                  <a16:creationId xmlns:a16="http://schemas.microsoft.com/office/drawing/2014/main" id="{11D6AA43-8D5E-4F94-A099-4712D776D284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6" name="Rechteck 285">
              <a:extLst>
                <a:ext uri="{FF2B5EF4-FFF2-40B4-BE49-F238E27FC236}">
                  <a16:creationId xmlns:a16="http://schemas.microsoft.com/office/drawing/2014/main" id="{DB8B80F6-E0E2-4869-8387-9CEB6074CDA9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7" name="Rechteck 286">
              <a:extLst>
                <a:ext uri="{FF2B5EF4-FFF2-40B4-BE49-F238E27FC236}">
                  <a16:creationId xmlns:a16="http://schemas.microsoft.com/office/drawing/2014/main" id="{6F20F15D-7CF4-4393-951B-670F2FEC421F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8" name="Rechteck 287">
              <a:extLst>
                <a:ext uri="{FF2B5EF4-FFF2-40B4-BE49-F238E27FC236}">
                  <a16:creationId xmlns:a16="http://schemas.microsoft.com/office/drawing/2014/main" id="{11564BF7-048D-4A0F-AB17-0C4EDD73609D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9" name="Rechteck 288">
              <a:extLst>
                <a:ext uri="{FF2B5EF4-FFF2-40B4-BE49-F238E27FC236}">
                  <a16:creationId xmlns:a16="http://schemas.microsoft.com/office/drawing/2014/main" id="{C8AE22B7-FEA1-453E-B1E2-A18B3B46A43F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0" name="Rechteck 289">
              <a:extLst>
                <a:ext uri="{FF2B5EF4-FFF2-40B4-BE49-F238E27FC236}">
                  <a16:creationId xmlns:a16="http://schemas.microsoft.com/office/drawing/2014/main" id="{FF12284A-331C-4BEB-85BC-1BAE7183125B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1" name="Rechteck 290">
              <a:extLst>
                <a:ext uri="{FF2B5EF4-FFF2-40B4-BE49-F238E27FC236}">
                  <a16:creationId xmlns:a16="http://schemas.microsoft.com/office/drawing/2014/main" id="{98F4753B-DA63-4631-9BB9-F22B70330CB4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51A80C63-78ED-47F3-A882-7A798A128F9B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3" name="Rechteck 292">
              <a:extLst>
                <a:ext uri="{FF2B5EF4-FFF2-40B4-BE49-F238E27FC236}">
                  <a16:creationId xmlns:a16="http://schemas.microsoft.com/office/drawing/2014/main" id="{86212787-2D24-40D1-89EA-0FEEE816529E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4" name="Rechteck 293">
              <a:extLst>
                <a:ext uri="{FF2B5EF4-FFF2-40B4-BE49-F238E27FC236}">
                  <a16:creationId xmlns:a16="http://schemas.microsoft.com/office/drawing/2014/main" id="{E697A72F-130A-4342-8D5F-17084D321FB7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5" name="Rechteck 294">
              <a:extLst>
                <a:ext uri="{FF2B5EF4-FFF2-40B4-BE49-F238E27FC236}">
                  <a16:creationId xmlns:a16="http://schemas.microsoft.com/office/drawing/2014/main" id="{9D88E83A-F8C9-4183-AD0C-0C03DA6ED6D4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6" name="Rechteck 295">
              <a:extLst>
                <a:ext uri="{FF2B5EF4-FFF2-40B4-BE49-F238E27FC236}">
                  <a16:creationId xmlns:a16="http://schemas.microsoft.com/office/drawing/2014/main" id="{C3C47F0C-A05F-4C69-B78C-32E0961A7484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7" name="Rechteck 296">
              <a:extLst>
                <a:ext uri="{FF2B5EF4-FFF2-40B4-BE49-F238E27FC236}">
                  <a16:creationId xmlns:a16="http://schemas.microsoft.com/office/drawing/2014/main" id="{70CC1A0C-E651-4F9F-9049-FB443C5E7E0C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8" name="Gruppieren 297">
            <a:extLst>
              <a:ext uri="{FF2B5EF4-FFF2-40B4-BE49-F238E27FC236}">
                <a16:creationId xmlns:a16="http://schemas.microsoft.com/office/drawing/2014/main" id="{C18D8263-8A2F-4098-8BDB-7B7805603AE4}"/>
              </a:ext>
            </a:extLst>
          </p:cNvPr>
          <p:cNvGrpSpPr/>
          <p:nvPr/>
        </p:nvGrpSpPr>
        <p:grpSpPr>
          <a:xfrm>
            <a:off x="1221223" y="3430301"/>
            <a:ext cx="5042603" cy="201706"/>
            <a:chOff x="3471587" y="1514191"/>
            <a:chExt cx="5042603" cy="201706"/>
          </a:xfrm>
        </p:grpSpPr>
        <p:sp>
          <p:nvSpPr>
            <p:cNvPr id="299" name="Rechteck 298">
              <a:extLst>
                <a:ext uri="{FF2B5EF4-FFF2-40B4-BE49-F238E27FC236}">
                  <a16:creationId xmlns:a16="http://schemas.microsoft.com/office/drawing/2014/main" id="{8BFDC3B5-716E-4D65-BF5C-845E2A3CCA5E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0" name="Rechteck 299">
              <a:extLst>
                <a:ext uri="{FF2B5EF4-FFF2-40B4-BE49-F238E27FC236}">
                  <a16:creationId xmlns:a16="http://schemas.microsoft.com/office/drawing/2014/main" id="{FD7DAEFC-2007-4D0C-A45E-3E175186B5B9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1" name="Rechteck 300">
              <a:extLst>
                <a:ext uri="{FF2B5EF4-FFF2-40B4-BE49-F238E27FC236}">
                  <a16:creationId xmlns:a16="http://schemas.microsoft.com/office/drawing/2014/main" id="{80762C0B-A0DE-4D47-9937-5DBF0EA0FB21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1EFC5479-30C9-4DBF-8825-F2D7482DE64C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3" name="Rechteck 302">
              <a:extLst>
                <a:ext uri="{FF2B5EF4-FFF2-40B4-BE49-F238E27FC236}">
                  <a16:creationId xmlns:a16="http://schemas.microsoft.com/office/drawing/2014/main" id="{A4BED1A5-034D-4D67-B17F-D8863AC4B15A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4" name="Rechteck 303">
              <a:extLst>
                <a:ext uri="{FF2B5EF4-FFF2-40B4-BE49-F238E27FC236}">
                  <a16:creationId xmlns:a16="http://schemas.microsoft.com/office/drawing/2014/main" id="{034DD90D-5CF7-49DC-AA94-6048B370E8BE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5" name="Rechteck 304">
              <a:extLst>
                <a:ext uri="{FF2B5EF4-FFF2-40B4-BE49-F238E27FC236}">
                  <a16:creationId xmlns:a16="http://schemas.microsoft.com/office/drawing/2014/main" id="{B0F5560F-C395-4E0C-9EE7-C0746415F390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6" name="Rechteck 305">
              <a:extLst>
                <a:ext uri="{FF2B5EF4-FFF2-40B4-BE49-F238E27FC236}">
                  <a16:creationId xmlns:a16="http://schemas.microsoft.com/office/drawing/2014/main" id="{82A74ECB-9536-4069-86DE-D7068D6BEF2F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7" name="Rechteck 306">
              <a:extLst>
                <a:ext uri="{FF2B5EF4-FFF2-40B4-BE49-F238E27FC236}">
                  <a16:creationId xmlns:a16="http://schemas.microsoft.com/office/drawing/2014/main" id="{56E1B32B-8DF3-47FC-83B8-E136F00FC271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8" name="Rechteck 307">
              <a:extLst>
                <a:ext uri="{FF2B5EF4-FFF2-40B4-BE49-F238E27FC236}">
                  <a16:creationId xmlns:a16="http://schemas.microsoft.com/office/drawing/2014/main" id="{67074DE9-11C8-41D2-9B03-82EAB8040AFA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9" name="Rechteck 308">
              <a:extLst>
                <a:ext uri="{FF2B5EF4-FFF2-40B4-BE49-F238E27FC236}">
                  <a16:creationId xmlns:a16="http://schemas.microsoft.com/office/drawing/2014/main" id="{12BC5EC5-5059-4ED8-AFB3-DE7B7DC0843F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0" name="Rechteck 309">
              <a:extLst>
                <a:ext uri="{FF2B5EF4-FFF2-40B4-BE49-F238E27FC236}">
                  <a16:creationId xmlns:a16="http://schemas.microsoft.com/office/drawing/2014/main" id="{F3809865-E165-4CAA-B172-E16682F810E5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1" name="Rechteck 310">
              <a:extLst>
                <a:ext uri="{FF2B5EF4-FFF2-40B4-BE49-F238E27FC236}">
                  <a16:creationId xmlns:a16="http://schemas.microsoft.com/office/drawing/2014/main" id="{3D8BC2C2-1E25-43A8-BBBE-A103120B6731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3DBB53F9-C25C-4041-BA58-DB3A523BE940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3" name="Rechteck 312">
              <a:extLst>
                <a:ext uri="{FF2B5EF4-FFF2-40B4-BE49-F238E27FC236}">
                  <a16:creationId xmlns:a16="http://schemas.microsoft.com/office/drawing/2014/main" id="{854946C2-ABE1-433D-8715-1FFAE9A7AAC3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4" name="Rechteck 313">
              <a:extLst>
                <a:ext uri="{FF2B5EF4-FFF2-40B4-BE49-F238E27FC236}">
                  <a16:creationId xmlns:a16="http://schemas.microsoft.com/office/drawing/2014/main" id="{E9BCDCAF-D875-41EB-A2F8-F933F400357C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5" name="Rechteck 314">
              <a:extLst>
                <a:ext uri="{FF2B5EF4-FFF2-40B4-BE49-F238E27FC236}">
                  <a16:creationId xmlns:a16="http://schemas.microsoft.com/office/drawing/2014/main" id="{39BFD56B-5894-4933-9A0D-747CF6BDD3B8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6" name="Rechteck 315">
              <a:extLst>
                <a:ext uri="{FF2B5EF4-FFF2-40B4-BE49-F238E27FC236}">
                  <a16:creationId xmlns:a16="http://schemas.microsoft.com/office/drawing/2014/main" id="{6190ED26-4A41-4E10-93C3-A2E2E8E6B0D0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7" name="Rechteck 316">
              <a:extLst>
                <a:ext uri="{FF2B5EF4-FFF2-40B4-BE49-F238E27FC236}">
                  <a16:creationId xmlns:a16="http://schemas.microsoft.com/office/drawing/2014/main" id="{09E67383-74F4-44F8-86E2-83A6705D9DB3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8" name="Rechteck 317">
              <a:extLst>
                <a:ext uri="{FF2B5EF4-FFF2-40B4-BE49-F238E27FC236}">
                  <a16:creationId xmlns:a16="http://schemas.microsoft.com/office/drawing/2014/main" id="{9647C376-E1FA-4E3B-AF94-6D92858FBEA0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9" name="Rechteck 318">
              <a:extLst>
                <a:ext uri="{FF2B5EF4-FFF2-40B4-BE49-F238E27FC236}">
                  <a16:creationId xmlns:a16="http://schemas.microsoft.com/office/drawing/2014/main" id="{3BF6A2CA-2C0D-482B-B65E-4CBDE06431CE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0" name="Rechteck 319">
              <a:extLst>
                <a:ext uri="{FF2B5EF4-FFF2-40B4-BE49-F238E27FC236}">
                  <a16:creationId xmlns:a16="http://schemas.microsoft.com/office/drawing/2014/main" id="{97CD46F7-D5A4-458F-9B44-B1B627AF1C76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1" name="Rechteck 320">
              <a:extLst>
                <a:ext uri="{FF2B5EF4-FFF2-40B4-BE49-F238E27FC236}">
                  <a16:creationId xmlns:a16="http://schemas.microsoft.com/office/drawing/2014/main" id="{C4286613-8F61-4BB2-825C-F998141A48A9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EC923223-78B9-4CC3-ABC8-7F8AA6A128BE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3" name="Rechteck 322">
              <a:extLst>
                <a:ext uri="{FF2B5EF4-FFF2-40B4-BE49-F238E27FC236}">
                  <a16:creationId xmlns:a16="http://schemas.microsoft.com/office/drawing/2014/main" id="{E08FE087-E603-4BCC-B21D-AE9A158F0F37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ABFAF1B6-C3A5-4AD8-994D-757FB69F2F21}"/>
              </a:ext>
            </a:extLst>
          </p:cNvPr>
          <p:cNvGrpSpPr/>
          <p:nvPr/>
        </p:nvGrpSpPr>
        <p:grpSpPr>
          <a:xfrm>
            <a:off x="1221224" y="3632006"/>
            <a:ext cx="5042603" cy="201706"/>
            <a:chOff x="3471587" y="1514191"/>
            <a:chExt cx="5042603" cy="201706"/>
          </a:xfrm>
        </p:grpSpPr>
        <p:sp>
          <p:nvSpPr>
            <p:cNvPr id="325" name="Rechteck 324">
              <a:extLst>
                <a:ext uri="{FF2B5EF4-FFF2-40B4-BE49-F238E27FC236}">
                  <a16:creationId xmlns:a16="http://schemas.microsoft.com/office/drawing/2014/main" id="{2C69FC79-65BB-459B-9AAB-9549E5489E44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6" name="Rechteck 325">
              <a:extLst>
                <a:ext uri="{FF2B5EF4-FFF2-40B4-BE49-F238E27FC236}">
                  <a16:creationId xmlns:a16="http://schemas.microsoft.com/office/drawing/2014/main" id="{B5BCD0D2-ECDA-4246-97A9-D5A0FDCE3C8E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7CC09A53-5537-4A1A-993E-BD4381F289FE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8" name="Rechteck 327">
              <a:extLst>
                <a:ext uri="{FF2B5EF4-FFF2-40B4-BE49-F238E27FC236}">
                  <a16:creationId xmlns:a16="http://schemas.microsoft.com/office/drawing/2014/main" id="{10A66DB8-8956-48DB-A26B-BB7E070C5B1D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9" name="Rechteck 328">
              <a:extLst>
                <a:ext uri="{FF2B5EF4-FFF2-40B4-BE49-F238E27FC236}">
                  <a16:creationId xmlns:a16="http://schemas.microsoft.com/office/drawing/2014/main" id="{1BD3BBFE-98BE-4061-AB67-997FE8B5CCEA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0" name="Rechteck 329">
              <a:extLst>
                <a:ext uri="{FF2B5EF4-FFF2-40B4-BE49-F238E27FC236}">
                  <a16:creationId xmlns:a16="http://schemas.microsoft.com/office/drawing/2014/main" id="{D7B15D4A-1E36-4577-A5E0-0645D55919CC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1" name="Rechteck 330">
              <a:extLst>
                <a:ext uri="{FF2B5EF4-FFF2-40B4-BE49-F238E27FC236}">
                  <a16:creationId xmlns:a16="http://schemas.microsoft.com/office/drawing/2014/main" id="{75391285-EC71-4095-9C04-FC4139B8CA0B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C21C0CDA-DBED-4EA9-8A63-7383C8E2EF04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3" name="Rechteck 332">
              <a:extLst>
                <a:ext uri="{FF2B5EF4-FFF2-40B4-BE49-F238E27FC236}">
                  <a16:creationId xmlns:a16="http://schemas.microsoft.com/office/drawing/2014/main" id="{44D1AD57-7485-40F1-A19B-E745A3039EE2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4" name="Rechteck 333">
              <a:extLst>
                <a:ext uri="{FF2B5EF4-FFF2-40B4-BE49-F238E27FC236}">
                  <a16:creationId xmlns:a16="http://schemas.microsoft.com/office/drawing/2014/main" id="{B64C21BA-0E96-49A7-89B3-F57E034D2C62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5" name="Rechteck 334">
              <a:extLst>
                <a:ext uri="{FF2B5EF4-FFF2-40B4-BE49-F238E27FC236}">
                  <a16:creationId xmlns:a16="http://schemas.microsoft.com/office/drawing/2014/main" id="{EE1B89EE-1AFF-424F-ADCC-C2468CFA13AF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6" name="Rechteck 335">
              <a:extLst>
                <a:ext uri="{FF2B5EF4-FFF2-40B4-BE49-F238E27FC236}">
                  <a16:creationId xmlns:a16="http://schemas.microsoft.com/office/drawing/2014/main" id="{9DB67D59-93B9-4601-8087-5F91826A388B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7" name="Rechteck 336">
              <a:extLst>
                <a:ext uri="{FF2B5EF4-FFF2-40B4-BE49-F238E27FC236}">
                  <a16:creationId xmlns:a16="http://schemas.microsoft.com/office/drawing/2014/main" id="{FC44F22C-72E0-400E-B241-141396EE9C82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8" name="Rechteck 337">
              <a:extLst>
                <a:ext uri="{FF2B5EF4-FFF2-40B4-BE49-F238E27FC236}">
                  <a16:creationId xmlns:a16="http://schemas.microsoft.com/office/drawing/2014/main" id="{EBC492AB-5A0B-4F53-88AC-4EDEB53DCB1A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9" name="Rechteck 338">
              <a:extLst>
                <a:ext uri="{FF2B5EF4-FFF2-40B4-BE49-F238E27FC236}">
                  <a16:creationId xmlns:a16="http://schemas.microsoft.com/office/drawing/2014/main" id="{8821CCB3-C1C3-41AE-9045-6E11592D6BCC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0" name="Rechteck 339">
              <a:extLst>
                <a:ext uri="{FF2B5EF4-FFF2-40B4-BE49-F238E27FC236}">
                  <a16:creationId xmlns:a16="http://schemas.microsoft.com/office/drawing/2014/main" id="{7B800592-6290-4F0E-94BB-0C8906A9119A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1" name="Rechteck 340">
              <a:extLst>
                <a:ext uri="{FF2B5EF4-FFF2-40B4-BE49-F238E27FC236}">
                  <a16:creationId xmlns:a16="http://schemas.microsoft.com/office/drawing/2014/main" id="{152D4CCE-3CE0-4DF2-A281-20BB03831F69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711FA70D-BD3D-46EA-A832-BD3EA7D6AA9F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3" name="Rechteck 342">
              <a:extLst>
                <a:ext uri="{FF2B5EF4-FFF2-40B4-BE49-F238E27FC236}">
                  <a16:creationId xmlns:a16="http://schemas.microsoft.com/office/drawing/2014/main" id="{9A5CC620-89AF-4A99-BA47-98DE330B0D24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4" name="Rechteck 343">
              <a:extLst>
                <a:ext uri="{FF2B5EF4-FFF2-40B4-BE49-F238E27FC236}">
                  <a16:creationId xmlns:a16="http://schemas.microsoft.com/office/drawing/2014/main" id="{3B7E26C6-B82E-4396-88F9-103978C6555A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5" name="Rechteck 344">
              <a:extLst>
                <a:ext uri="{FF2B5EF4-FFF2-40B4-BE49-F238E27FC236}">
                  <a16:creationId xmlns:a16="http://schemas.microsoft.com/office/drawing/2014/main" id="{0CEE3464-6A13-47F7-96B9-1237EF99B0C5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6" name="Rechteck 345">
              <a:extLst>
                <a:ext uri="{FF2B5EF4-FFF2-40B4-BE49-F238E27FC236}">
                  <a16:creationId xmlns:a16="http://schemas.microsoft.com/office/drawing/2014/main" id="{79892A02-9CB5-48A5-8483-AE058F9A3D99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7" name="Rechteck 346">
              <a:extLst>
                <a:ext uri="{FF2B5EF4-FFF2-40B4-BE49-F238E27FC236}">
                  <a16:creationId xmlns:a16="http://schemas.microsoft.com/office/drawing/2014/main" id="{D5313661-1C84-42D2-9B3B-9660D0CE101B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8" name="Rechteck 347">
              <a:extLst>
                <a:ext uri="{FF2B5EF4-FFF2-40B4-BE49-F238E27FC236}">
                  <a16:creationId xmlns:a16="http://schemas.microsoft.com/office/drawing/2014/main" id="{9F038D32-296D-4E2D-9F88-F4B11D5EECF7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9" name="Rechteck 348">
              <a:extLst>
                <a:ext uri="{FF2B5EF4-FFF2-40B4-BE49-F238E27FC236}">
                  <a16:creationId xmlns:a16="http://schemas.microsoft.com/office/drawing/2014/main" id="{CC1E671E-C0A5-435E-96AD-37B935C63AE9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0" name="Gruppieren 349">
            <a:extLst>
              <a:ext uri="{FF2B5EF4-FFF2-40B4-BE49-F238E27FC236}">
                <a16:creationId xmlns:a16="http://schemas.microsoft.com/office/drawing/2014/main" id="{E136294B-108B-4C61-BFED-3D34592F24F2}"/>
              </a:ext>
            </a:extLst>
          </p:cNvPr>
          <p:cNvGrpSpPr/>
          <p:nvPr/>
        </p:nvGrpSpPr>
        <p:grpSpPr>
          <a:xfrm>
            <a:off x="1221225" y="3833711"/>
            <a:ext cx="5042603" cy="201706"/>
            <a:chOff x="3471587" y="1514191"/>
            <a:chExt cx="5042603" cy="201706"/>
          </a:xfrm>
        </p:grpSpPr>
        <p:sp>
          <p:nvSpPr>
            <p:cNvPr id="351" name="Rechteck 350">
              <a:extLst>
                <a:ext uri="{FF2B5EF4-FFF2-40B4-BE49-F238E27FC236}">
                  <a16:creationId xmlns:a16="http://schemas.microsoft.com/office/drawing/2014/main" id="{20C07590-219B-4B26-9A68-ED1708A48365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2" name="Rechteck 351">
              <a:extLst>
                <a:ext uri="{FF2B5EF4-FFF2-40B4-BE49-F238E27FC236}">
                  <a16:creationId xmlns:a16="http://schemas.microsoft.com/office/drawing/2014/main" id="{21DE1EA3-866D-4BD3-BE7E-224F99127A1B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3" name="Rechteck 352">
              <a:extLst>
                <a:ext uri="{FF2B5EF4-FFF2-40B4-BE49-F238E27FC236}">
                  <a16:creationId xmlns:a16="http://schemas.microsoft.com/office/drawing/2014/main" id="{94784744-E1B4-417A-B261-8669DE0B9B0A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4" name="Rechteck 353">
              <a:extLst>
                <a:ext uri="{FF2B5EF4-FFF2-40B4-BE49-F238E27FC236}">
                  <a16:creationId xmlns:a16="http://schemas.microsoft.com/office/drawing/2014/main" id="{9DDC91E7-F588-4E57-B5D3-89AA974CD2A0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5" name="Rechteck 354">
              <a:extLst>
                <a:ext uri="{FF2B5EF4-FFF2-40B4-BE49-F238E27FC236}">
                  <a16:creationId xmlns:a16="http://schemas.microsoft.com/office/drawing/2014/main" id="{29FC8E65-E9A6-4D3A-9B69-9F4CD34DF369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6" name="Rechteck 355">
              <a:extLst>
                <a:ext uri="{FF2B5EF4-FFF2-40B4-BE49-F238E27FC236}">
                  <a16:creationId xmlns:a16="http://schemas.microsoft.com/office/drawing/2014/main" id="{B7866634-059B-4F4E-BB64-3E08CD62F5E5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7" name="Rechteck 356">
              <a:extLst>
                <a:ext uri="{FF2B5EF4-FFF2-40B4-BE49-F238E27FC236}">
                  <a16:creationId xmlns:a16="http://schemas.microsoft.com/office/drawing/2014/main" id="{5E925A72-814F-4E48-B7F4-B29EB0D52651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8" name="Rechteck 357">
              <a:extLst>
                <a:ext uri="{FF2B5EF4-FFF2-40B4-BE49-F238E27FC236}">
                  <a16:creationId xmlns:a16="http://schemas.microsoft.com/office/drawing/2014/main" id="{3973E324-CDE6-4A3D-8BD7-FCCFB3CF7170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9" name="Rechteck 358">
              <a:extLst>
                <a:ext uri="{FF2B5EF4-FFF2-40B4-BE49-F238E27FC236}">
                  <a16:creationId xmlns:a16="http://schemas.microsoft.com/office/drawing/2014/main" id="{29D5F504-A66F-4193-93AA-907C6C8599BA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0" name="Rechteck 359">
              <a:extLst>
                <a:ext uri="{FF2B5EF4-FFF2-40B4-BE49-F238E27FC236}">
                  <a16:creationId xmlns:a16="http://schemas.microsoft.com/office/drawing/2014/main" id="{16B48ACE-4366-4535-955A-DC3A8622A34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1" name="Rechteck 360">
              <a:extLst>
                <a:ext uri="{FF2B5EF4-FFF2-40B4-BE49-F238E27FC236}">
                  <a16:creationId xmlns:a16="http://schemas.microsoft.com/office/drawing/2014/main" id="{61A40FB9-57A2-429C-BED3-B180C7693983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2" name="Rechteck 361">
              <a:extLst>
                <a:ext uri="{FF2B5EF4-FFF2-40B4-BE49-F238E27FC236}">
                  <a16:creationId xmlns:a16="http://schemas.microsoft.com/office/drawing/2014/main" id="{C65FA146-C726-4733-9836-C2E952F1AE5C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3" name="Rechteck 362">
              <a:extLst>
                <a:ext uri="{FF2B5EF4-FFF2-40B4-BE49-F238E27FC236}">
                  <a16:creationId xmlns:a16="http://schemas.microsoft.com/office/drawing/2014/main" id="{7A37090D-069F-457F-81EE-90F8A3645EF1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4" name="Rechteck 363">
              <a:extLst>
                <a:ext uri="{FF2B5EF4-FFF2-40B4-BE49-F238E27FC236}">
                  <a16:creationId xmlns:a16="http://schemas.microsoft.com/office/drawing/2014/main" id="{2876A02B-DDC5-4430-A517-0B20A7630F5F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5" name="Rechteck 364">
              <a:extLst>
                <a:ext uri="{FF2B5EF4-FFF2-40B4-BE49-F238E27FC236}">
                  <a16:creationId xmlns:a16="http://schemas.microsoft.com/office/drawing/2014/main" id="{1F30DA8F-4A8B-460F-8754-E7751400DB13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6" name="Rechteck 365">
              <a:extLst>
                <a:ext uri="{FF2B5EF4-FFF2-40B4-BE49-F238E27FC236}">
                  <a16:creationId xmlns:a16="http://schemas.microsoft.com/office/drawing/2014/main" id="{4B8B2BD0-FAE5-46C3-BC0E-7EDCA247BC80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7" name="Rechteck 366">
              <a:extLst>
                <a:ext uri="{FF2B5EF4-FFF2-40B4-BE49-F238E27FC236}">
                  <a16:creationId xmlns:a16="http://schemas.microsoft.com/office/drawing/2014/main" id="{45B973AC-F917-430E-BDA2-506732320C10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8" name="Rechteck 367">
              <a:extLst>
                <a:ext uri="{FF2B5EF4-FFF2-40B4-BE49-F238E27FC236}">
                  <a16:creationId xmlns:a16="http://schemas.microsoft.com/office/drawing/2014/main" id="{DF6A6E97-080D-4FAD-AB0D-89A383929541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9" name="Rechteck 368">
              <a:extLst>
                <a:ext uri="{FF2B5EF4-FFF2-40B4-BE49-F238E27FC236}">
                  <a16:creationId xmlns:a16="http://schemas.microsoft.com/office/drawing/2014/main" id="{2F91BF58-E1C8-4A22-A9D0-A548BA9842E2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0" name="Rechteck 369">
              <a:extLst>
                <a:ext uri="{FF2B5EF4-FFF2-40B4-BE49-F238E27FC236}">
                  <a16:creationId xmlns:a16="http://schemas.microsoft.com/office/drawing/2014/main" id="{09A7A250-0BC1-4238-9E47-39190FA3536F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1" name="Rechteck 370">
              <a:extLst>
                <a:ext uri="{FF2B5EF4-FFF2-40B4-BE49-F238E27FC236}">
                  <a16:creationId xmlns:a16="http://schemas.microsoft.com/office/drawing/2014/main" id="{3B092D73-36D9-4585-9BAA-4947D402BA7F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2" name="Rechteck 371">
              <a:extLst>
                <a:ext uri="{FF2B5EF4-FFF2-40B4-BE49-F238E27FC236}">
                  <a16:creationId xmlns:a16="http://schemas.microsoft.com/office/drawing/2014/main" id="{997D7978-B997-4014-9E5D-578C99F1615D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3" name="Rechteck 372">
              <a:extLst>
                <a:ext uri="{FF2B5EF4-FFF2-40B4-BE49-F238E27FC236}">
                  <a16:creationId xmlns:a16="http://schemas.microsoft.com/office/drawing/2014/main" id="{7F4C1C60-D37B-4D0D-B7D4-6F8E67602BA0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4" name="Rechteck 373">
              <a:extLst>
                <a:ext uri="{FF2B5EF4-FFF2-40B4-BE49-F238E27FC236}">
                  <a16:creationId xmlns:a16="http://schemas.microsoft.com/office/drawing/2014/main" id="{F9C9D3AE-EDEE-43A5-BC04-9C1F0EC047DE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5" name="Rechteck 374">
              <a:extLst>
                <a:ext uri="{FF2B5EF4-FFF2-40B4-BE49-F238E27FC236}">
                  <a16:creationId xmlns:a16="http://schemas.microsoft.com/office/drawing/2014/main" id="{5501FBF0-D385-4D3F-A9F0-6602F4C33F60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6" name="Gruppieren 375">
            <a:extLst>
              <a:ext uri="{FF2B5EF4-FFF2-40B4-BE49-F238E27FC236}">
                <a16:creationId xmlns:a16="http://schemas.microsoft.com/office/drawing/2014/main" id="{39A10159-292C-43F8-9476-F033478E1EEE}"/>
              </a:ext>
            </a:extLst>
          </p:cNvPr>
          <p:cNvGrpSpPr/>
          <p:nvPr/>
        </p:nvGrpSpPr>
        <p:grpSpPr>
          <a:xfrm>
            <a:off x="1221226" y="4035416"/>
            <a:ext cx="5042603" cy="201706"/>
            <a:chOff x="3471587" y="1514191"/>
            <a:chExt cx="5042603" cy="201706"/>
          </a:xfrm>
        </p:grpSpPr>
        <p:sp>
          <p:nvSpPr>
            <p:cNvPr id="377" name="Rechteck 376">
              <a:extLst>
                <a:ext uri="{FF2B5EF4-FFF2-40B4-BE49-F238E27FC236}">
                  <a16:creationId xmlns:a16="http://schemas.microsoft.com/office/drawing/2014/main" id="{CFEEAB7E-4C99-4338-9DD1-14313AB35235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8" name="Rechteck 377">
              <a:extLst>
                <a:ext uri="{FF2B5EF4-FFF2-40B4-BE49-F238E27FC236}">
                  <a16:creationId xmlns:a16="http://schemas.microsoft.com/office/drawing/2014/main" id="{A581D73B-55D8-458F-9098-CA1E87D0D4D9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9" name="Rechteck 378">
              <a:extLst>
                <a:ext uri="{FF2B5EF4-FFF2-40B4-BE49-F238E27FC236}">
                  <a16:creationId xmlns:a16="http://schemas.microsoft.com/office/drawing/2014/main" id="{859306C9-00D2-499C-B056-A85FB3B7422D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0" name="Rechteck 379">
              <a:extLst>
                <a:ext uri="{FF2B5EF4-FFF2-40B4-BE49-F238E27FC236}">
                  <a16:creationId xmlns:a16="http://schemas.microsoft.com/office/drawing/2014/main" id="{3C9ECB9E-4D00-4937-9C32-408487C967BD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1" name="Rechteck 380">
              <a:extLst>
                <a:ext uri="{FF2B5EF4-FFF2-40B4-BE49-F238E27FC236}">
                  <a16:creationId xmlns:a16="http://schemas.microsoft.com/office/drawing/2014/main" id="{93A39024-3122-4EE1-AA5E-680AD4BF9A39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2" name="Rechteck 381">
              <a:extLst>
                <a:ext uri="{FF2B5EF4-FFF2-40B4-BE49-F238E27FC236}">
                  <a16:creationId xmlns:a16="http://schemas.microsoft.com/office/drawing/2014/main" id="{02EADB73-EEE3-4C89-932C-B66CF80FFE6E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3" name="Rechteck 382">
              <a:extLst>
                <a:ext uri="{FF2B5EF4-FFF2-40B4-BE49-F238E27FC236}">
                  <a16:creationId xmlns:a16="http://schemas.microsoft.com/office/drawing/2014/main" id="{9377648A-9301-4E1A-896B-0389C143F0A1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4" name="Rechteck 383">
              <a:extLst>
                <a:ext uri="{FF2B5EF4-FFF2-40B4-BE49-F238E27FC236}">
                  <a16:creationId xmlns:a16="http://schemas.microsoft.com/office/drawing/2014/main" id="{123933B8-FE9A-4B81-AD74-C7D08EB8B80C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5" name="Rechteck 384">
              <a:extLst>
                <a:ext uri="{FF2B5EF4-FFF2-40B4-BE49-F238E27FC236}">
                  <a16:creationId xmlns:a16="http://schemas.microsoft.com/office/drawing/2014/main" id="{328BA051-7E22-423A-AD2B-2BAFF7B0453E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6" name="Rechteck 385">
              <a:extLst>
                <a:ext uri="{FF2B5EF4-FFF2-40B4-BE49-F238E27FC236}">
                  <a16:creationId xmlns:a16="http://schemas.microsoft.com/office/drawing/2014/main" id="{7FF17025-FA8F-43D9-B203-2AFAA42B1F3E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7" name="Rechteck 386">
              <a:extLst>
                <a:ext uri="{FF2B5EF4-FFF2-40B4-BE49-F238E27FC236}">
                  <a16:creationId xmlns:a16="http://schemas.microsoft.com/office/drawing/2014/main" id="{871879B2-CE7B-4C26-8EB4-541A8F9868C6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8" name="Rechteck 387">
              <a:extLst>
                <a:ext uri="{FF2B5EF4-FFF2-40B4-BE49-F238E27FC236}">
                  <a16:creationId xmlns:a16="http://schemas.microsoft.com/office/drawing/2014/main" id="{213C12D4-C1F7-4B90-9E38-3A816ACC93CF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9" name="Rechteck 388">
              <a:extLst>
                <a:ext uri="{FF2B5EF4-FFF2-40B4-BE49-F238E27FC236}">
                  <a16:creationId xmlns:a16="http://schemas.microsoft.com/office/drawing/2014/main" id="{FDDB9961-4687-4611-809F-55402AD1F98B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0" name="Rechteck 389">
              <a:extLst>
                <a:ext uri="{FF2B5EF4-FFF2-40B4-BE49-F238E27FC236}">
                  <a16:creationId xmlns:a16="http://schemas.microsoft.com/office/drawing/2014/main" id="{ACA57A49-C02C-4FB1-8709-75560299BCFF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1" name="Rechteck 390">
              <a:extLst>
                <a:ext uri="{FF2B5EF4-FFF2-40B4-BE49-F238E27FC236}">
                  <a16:creationId xmlns:a16="http://schemas.microsoft.com/office/drawing/2014/main" id="{473AD2FF-7728-4DB4-9717-70CDF90240C2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2" name="Rechteck 391">
              <a:extLst>
                <a:ext uri="{FF2B5EF4-FFF2-40B4-BE49-F238E27FC236}">
                  <a16:creationId xmlns:a16="http://schemas.microsoft.com/office/drawing/2014/main" id="{772CBDE7-24A9-41AA-B72B-E88D1A86E25E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3" name="Rechteck 392">
              <a:extLst>
                <a:ext uri="{FF2B5EF4-FFF2-40B4-BE49-F238E27FC236}">
                  <a16:creationId xmlns:a16="http://schemas.microsoft.com/office/drawing/2014/main" id="{49FDC4A4-6CCE-4270-8F25-9A2854F4810E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4" name="Rechteck 393">
              <a:extLst>
                <a:ext uri="{FF2B5EF4-FFF2-40B4-BE49-F238E27FC236}">
                  <a16:creationId xmlns:a16="http://schemas.microsoft.com/office/drawing/2014/main" id="{C413856E-3B0B-4920-BB28-02CB16E0B8A1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5" name="Rechteck 394">
              <a:extLst>
                <a:ext uri="{FF2B5EF4-FFF2-40B4-BE49-F238E27FC236}">
                  <a16:creationId xmlns:a16="http://schemas.microsoft.com/office/drawing/2014/main" id="{87EF038F-D689-4679-B5AB-BE51BF438BB1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6" name="Rechteck 395">
              <a:extLst>
                <a:ext uri="{FF2B5EF4-FFF2-40B4-BE49-F238E27FC236}">
                  <a16:creationId xmlns:a16="http://schemas.microsoft.com/office/drawing/2014/main" id="{E34D36D6-8EEB-4234-B706-79EECA06DCB6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7" name="Rechteck 396">
              <a:extLst>
                <a:ext uri="{FF2B5EF4-FFF2-40B4-BE49-F238E27FC236}">
                  <a16:creationId xmlns:a16="http://schemas.microsoft.com/office/drawing/2014/main" id="{63C053DD-40F3-4903-A983-BAA7BCA18288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8" name="Rechteck 397">
              <a:extLst>
                <a:ext uri="{FF2B5EF4-FFF2-40B4-BE49-F238E27FC236}">
                  <a16:creationId xmlns:a16="http://schemas.microsoft.com/office/drawing/2014/main" id="{ADBDC581-508C-4330-B06D-91D2EC16ABC7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9" name="Rechteck 398">
              <a:extLst>
                <a:ext uri="{FF2B5EF4-FFF2-40B4-BE49-F238E27FC236}">
                  <a16:creationId xmlns:a16="http://schemas.microsoft.com/office/drawing/2014/main" id="{866C7C12-7B63-4367-AC2D-55C81608E3C6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0" name="Rechteck 399">
              <a:extLst>
                <a:ext uri="{FF2B5EF4-FFF2-40B4-BE49-F238E27FC236}">
                  <a16:creationId xmlns:a16="http://schemas.microsoft.com/office/drawing/2014/main" id="{125EF24B-C8B3-4E52-864D-502B3F94A2F5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1" name="Rechteck 400">
              <a:extLst>
                <a:ext uri="{FF2B5EF4-FFF2-40B4-BE49-F238E27FC236}">
                  <a16:creationId xmlns:a16="http://schemas.microsoft.com/office/drawing/2014/main" id="{477F36FF-88FE-415C-AC8A-B1CB974715D0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2" name="Gruppieren 401">
            <a:extLst>
              <a:ext uri="{FF2B5EF4-FFF2-40B4-BE49-F238E27FC236}">
                <a16:creationId xmlns:a16="http://schemas.microsoft.com/office/drawing/2014/main" id="{F3736637-70C6-4A5A-9F42-0F2F2FE8DFCA}"/>
              </a:ext>
            </a:extLst>
          </p:cNvPr>
          <p:cNvGrpSpPr/>
          <p:nvPr/>
        </p:nvGrpSpPr>
        <p:grpSpPr>
          <a:xfrm>
            <a:off x="1221227" y="4237121"/>
            <a:ext cx="5042603" cy="201706"/>
            <a:chOff x="3471587" y="1514191"/>
            <a:chExt cx="5042603" cy="201706"/>
          </a:xfrm>
        </p:grpSpPr>
        <p:sp>
          <p:nvSpPr>
            <p:cNvPr id="403" name="Rechteck 402">
              <a:extLst>
                <a:ext uri="{FF2B5EF4-FFF2-40B4-BE49-F238E27FC236}">
                  <a16:creationId xmlns:a16="http://schemas.microsoft.com/office/drawing/2014/main" id="{E5BA274C-5E7A-43D2-8819-A98491EA0BAE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4" name="Rechteck 403">
              <a:extLst>
                <a:ext uri="{FF2B5EF4-FFF2-40B4-BE49-F238E27FC236}">
                  <a16:creationId xmlns:a16="http://schemas.microsoft.com/office/drawing/2014/main" id="{7CCE5F54-8877-4747-A5FB-0FEF26509484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5" name="Rechteck 404">
              <a:extLst>
                <a:ext uri="{FF2B5EF4-FFF2-40B4-BE49-F238E27FC236}">
                  <a16:creationId xmlns:a16="http://schemas.microsoft.com/office/drawing/2014/main" id="{A7B38CD8-C662-4C17-BEC6-F18357FF4C65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6" name="Rechteck 405">
              <a:extLst>
                <a:ext uri="{FF2B5EF4-FFF2-40B4-BE49-F238E27FC236}">
                  <a16:creationId xmlns:a16="http://schemas.microsoft.com/office/drawing/2014/main" id="{82BBA5B2-1FB7-4BC4-A667-41E69F80A091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7" name="Rechteck 406">
              <a:extLst>
                <a:ext uri="{FF2B5EF4-FFF2-40B4-BE49-F238E27FC236}">
                  <a16:creationId xmlns:a16="http://schemas.microsoft.com/office/drawing/2014/main" id="{62A82AE3-7CD5-4543-8BD2-6EE785FE4F5D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8" name="Rechteck 407">
              <a:extLst>
                <a:ext uri="{FF2B5EF4-FFF2-40B4-BE49-F238E27FC236}">
                  <a16:creationId xmlns:a16="http://schemas.microsoft.com/office/drawing/2014/main" id="{26D4951A-1877-43C0-8DD9-928E8EDFFA05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9" name="Rechteck 408">
              <a:extLst>
                <a:ext uri="{FF2B5EF4-FFF2-40B4-BE49-F238E27FC236}">
                  <a16:creationId xmlns:a16="http://schemas.microsoft.com/office/drawing/2014/main" id="{A97E8ED1-C7B3-4B75-ADA2-0B4FCF9F4318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0" name="Rechteck 409">
              <a:extLst>
                <a:ext uri="{FF2B5EF4-FFF2-40B4-BE49-F238E27FC236}">
                  <a16:creationId xmlns:a16="http://schemas.microsoft.com/office/drawing/2014/main" id="{F90BC7AC-3F62-4C0C-B2E3-77E94C21777A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1" name="Rechteck 410">
              <a:extLst>
                <a:ext uri="{FF2B5EF4-FFF2-40B4-BE49-F238E27FC236}">
                  <a16:creationId xmlns:a16="http://schemas.microsoft.com/office/drawing/2014/main" id="{4F4AF368-6ABE-4987-902E-B8A09DA47210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2" name="Rechteck 411">
              <a:extLst>
                <a:ext uri="{FF2B5EF4-FFF2-40B4-BE49-F238E27FC236}">
                  <a16:creationId xmlns:a16="http://schemas.microsoft.com/office/drawing/2014/main" id="{482F16A1-6968-4C9C-8956-29C3B0E3C0E8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3" name="Rechteck 412">
              <a:extLst>
                <a:ext uri="{FF2B5EF4-FFF2-40B4-BE49-F238E27FC236}">
                  <a16:creationId xmlns:a16="http://schemas.microsoft.com/office/drawing/2014/main" id="{848B4661-1390-4B70-A595-E71084F038C2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4" name="Rechteck 413">
              <a:extLst>
                <a:ext uri="{FF2B5EF4-FFF2-40B4-BE49-F238E27FC236}">
                  <a16:creationId xmlns:a16="http://schemas.microsoft.com/office/drawing/2014/main" id="{47DC31FC-BE64-4728-85B9-9CAE01707B25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5" name="Rechteck 414">
              <a:extLst>
                <a:ext uri="{FF2B5EF4-FFF2-40B4-BE49-F238E27FC236}">
                  <a16:creationId xmlns:a16="http://schemas.microsoft.com/office/drawing/2014/main" id="{546029EB-B048-4F5E-92E7-A106716C2D23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6" name="Rechteck 415">
              <a:extLst>
                <a:ext uri="{FF2B5EF4-FFF2-40B4-BE49-F238E27FC236}">
                  <a16:creationId xmlns:a16="http://schemas.microsoft.com/office/drawing/2014/main" id="{F631C9C2-6921-40A1-957A-97A96CB95A84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7" name="Rechteck 416">
              <a:extLst>
                <a:ext uri="{FF2B5EF4-FFF2-40B4-BE49-F238E27FC236}">
                  <a16:creationId xmlns:a16="http://schemas.microsoft.com/office/drawing/2014/main" id="{3393A0F8-7E77-427D-AE12-95FE6799B25D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8" name="Rechteck 417">
              <a:extLst>
                <a:ext uri="{FF2B5EF4-FFF2-40B4-BE49-F238E27FC236}">
                  <a16:creationId xmlns:a16="http://schemas.microsoft.com/office/drawing/2014/main" id="{BB6BF051-F9E2-4875-AB23-AD12DFCA84FF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9" name="Rechteck 418">
              <a:extLst>
                <a:ext uri="{FF2B5EF4-FFF2-40B4-BE49-F238E27FC236}">
                  <a16:creationId xmlns:a16="http://schemas.microsoft.com/office/drawing/2014/main" id="{5F10086C-1D80-497B-A6EF-5D4E9277B648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0" name="Rechteck 419">
              <a:extLst>
                <a:ext uri="{FF2B5EF4-FFF2-40B4-BE49-F238E27FC236}">
                  <a16:creationId xmlns:a16="http://schemas.microsoft.com/office/drawing/2014/main" id="{A3B6BCB1-BFE7-4CBE-A7AB-9357A583F879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1" name="Rechteck 420">
              <a:extLst>
                <a:ext uri="{FF2B5EF4-FFF2-40B4-BE49-F238E27FC236}">
                  <a16:creationId xmlns:a16="http://schemas.microsoft.com/office/drawing/2014/main" id="{ED28CEA7-0492-4245-B7D9-727BD1577A05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2" name="Rechteck 421">
              <a:extLst>
                <a:ext uri="{FF2B5EF4-FFF2-40B4-BE49-F238E27FC236}">
                  <a16:creationId xmlns:a16="http://schemas.microsoft.com/office/drawing/2014/main" id="{BF7270BF-007D-4509-87D8-81794696ECD1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3" name="Rechteck 422">
              <a:extLst>
                <a:ext uri="{FF2B5EF4-FFF2-40B4-BE49-F238E27FC236}">
                  <a16:creationId xmlns:a16="http://schemas.microsoft.com/office/drawing/2014/main" id="{869BA0E6-05DE-48F9-B04F-380A2E6B82A3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4" name="Rechteck 423">
              <a:extLst>
                <a:ext uri="{FF2B5EF4-FFF2-40B4-BE49-F238E27FC236}">
                  <a16:creationId xmlns:a16="http://schemas.microsoft.com/office/drawing/2014/main" id="{4FACC538-9AAD-4C68-AB1E-F289B6C9C4DA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5" name="Rechteck 424">
              <a:extLst>
                <a:ext uri="{FF2B5EF4-FFF2-40B4-BE49-F238E27FC236}">
                  <a16:creationId xmlns:a16="http://schemas.microsoft.com/office/drawing/2014/main" id="{871CCDA4-A64A-4617-9A4D-892BB016F177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6" name="Rechteck 425">
              <a:extLst>
                <a:ext uri="{FF2B5EF4-FFF2-40B4-BE49-F238E27FC236}">
                  <a16:creationId xmlns:a16="http://schemas.microsoft.com/office/drawing/2014/main" id="{13DC1240-6545-4D47-AE4C-8A44C058034E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7" name="Rechteck 426">
              <a:extLst>
                <a:ext uri="{FF2B5EF4-FFF2-40B4-BE49-F238E27FC236}">
                  <a16:creationId xmlns:a16="http://schemas.microsoft.com/office/drawing/2014/main" id="{9782D676-7C33-44DD-9610-24B09D447362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8" name="Gruppieren 427">
            <a:extLst>
              <a:ext uri="{FF2B5EF4-FFF2-40B4-BE49-F238E27FC236}">
                <a16:creationId xmlns:a16="http://schemas.microsoft.com/office/drawing/2014/main" id="{829FEB5E-B4FC-47D4-B552-4AAE95F68E1B}"/>
              </a:ext>
            </a:extLst>
          </p:cNvPr>
          <p:cNvGrpSpPr/>
          <p:nvPr/>
        </p:nvGrpSpPr>
        <p:grpSpPr>
          <a:xfrm>
            <a:off x="1221228" y="4438826"/>
            <a:ext cx="5042603" cy="201706"/>
            <a:chOff x="3471587" y="1514191"/>
            <a:chExt cx="5042603" cy="201706"/>
          </a:xfrm>
        </p:grpSpPr>
        <p:sp>
          <p:nvSpPr>
            <p:cNvPr id="429" name="Rechteck 428">
              <a:extLst>
                <a:ext uri="{FF2B5EF4-FFF2-40B4-BE49-F238E27FC236}">
                  <a16:creationId xmlns:a16="http://schemas.microsoft.com/office/drawing/2014/main" id="{E303DB5E-BAD8-4291-9D47-A757F6032463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0" name="Rechteck 429">
              <a:extLst>
                <a:ext uri="{FF2B5EF4-FFF2-40B4-BE49-F238E27FC236}">
                  <a16:creationId xmlns:a16="http://schemas.microsoft.com/office/drawing/2014/main" id="{9846EA1D-A679-42CC-89D6-9F064B63DD02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1" name="Rechteck 430">
              <a:extLst>
                <a:ext uri="{FF2B5EF4-FFF2-40B4-BE49-F238E27FC236}">
                  <a16:creationId xmlns:a16="http://schemas.microsoft.com/office/drawing/2014/main" id="{8994F468-92CB-434A-833B-1D96403AFC85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2" name="Rechteck 431">
              <a:extLst>
                <a:ext uri="{FF2B5EF4-FFF2-40B4-BE49-F238E27FC236}">
                  <a16:creationId xmlns:a16="http://schemas.microsoft.com/office/drawing/2014/main" id="{6C138BE9-B415-4627-9840-8B6F2EE11B57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3" name="Rechteck 432">
              <a:extLst>
                <a:ext uri="{FF2B5EF4-FFF2-40B4-BE49-F238E27FC236}">
                  <a16:creationId xmlns:a16="http://schemas.microsoft.com/office/drawing/2014/main" id="{17D94CDC-2209-4976-9496-803D41D627B4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4" name="Rechteck 433">
              <a:extLst>
                <a:ext uri="{FF2B5EF4-FFF2-40B4-BE49-F238E27FC236}">
                  <a16:creationId xmlns:a16="http://schemas.microsoft.com/office/drawing/2014/main" id="{7D6280C3-425B-4921-98CA-B385ECA7033A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5" name="Rechteck 434">
              <a:extLst>
                <a:ext uri="{FF2B5EF4-FFF2-40B4-BE49-F238E27FC236}">
                  <a16:creationId xmlns:a16="http://schemas.microsoft.com/office/drawing/2014/main" id="{1832C0B6-08A5-4DD9-96ED-8E0BBE15F8E0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6" name="Rechteck 435">
              <a:extLst>
                <a:ext uri="{FF2B5EF4-FFF2-40B4-BE49-F238E27FC236}">
                  <a16:creationId xmlns:a16="http://schemas.microsoft.com/office/drawing/2014/main" id="{F5351586-A03A-442C-B1DE-E4272B32F9C5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7" name="Rechteck 436">
              <a:extLst>
                <a:ext uri="{FF2B5EF4-FFF2-40B4-BE49-F238E27FC236}">
                  <a16:creationId xmlns:a16="http://schemas.microsoft.com/office/drawing/2014/main" id="{FDADCEC6-CDAF-476F-8278-B0BEE4CD62F0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hteck 437">
              <a:extLst>
                <a:ext uri="{FF2B5EF4-FFF2-40B4-BE49-F238E27FC236}">
                  <a16:creationId xmlns:a16="http://schemas.microsoft.com/office/drawing/2014/main" id="{7FBE0AD0-8531-4FFB-ADBC-7E5C70D03344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9" name="Rechteck 438">
              <a:extLst>
                <a:ext uri="{FF2B5EF4-FFF2-40B4-BE49-F238E27FC236}">
                  <a16:creationId xmlns:a16="http://schemas.microsoft.com/office/drawing/2014/main" id="{3709BA60-164B-444C-8C1D-96C41109B139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0" name="Rechteck 439">
              <a:extLst>
                <a:ext uri="{FF2B5EF4-FFF2-40B4-BE49-F238E27FC236}">
                  <a16:creationId xmlns:a16="http://schemas.microsoft.com/office/drawing/2014/main" id="{CAA6DFC1-8211-4C8E-B65B-20646916D4A0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1" name="Rechteck 440">
              <a:extLst>
                <a:ext uri="{FF2B5EF4-FFF2-40B4-BE49-F238E27FC236}">
                  <a16:creationId xmlns:a16="http://schemas.microsoft.com/office/drawing/2014/main" id="{4289647B-85B7-475C-ABD1-5DEB5AD45C3D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2" name="Rechteck 441">
              <a:extLst>
                <a:ext uri="{FF2B5EF4-FFF2-40B4-BE49-F238E27FC236}">
                  <a16:creationId xmlns:a16="http://schemas.microsoft.com/office/drawing/2014/main" id="{75287CD9-5494-4F3C-A903-F4A97B73F801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3" name="Rechteck 442">
              <a:extLst>
                <a:ext uri="{FF2B5EF4-FFF2-40B4-BE49-F238E27FC236}">
                  <a16:creationId xmlns:a16="http://schemas.microsoft.com/office/drawing/2014/main" id="{183C24E2-C54C-498B-A775-A59CD2744C29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4" name="Rechteck 443">
              <a:extLst>
                <a:ext uri="{FF2B5EF4-FFF2-40B4-BE49-F238E27FC236}">
                  <a16:creationId xmlns:a16="http://schemas.microsoft.com/office/drawing/2014/main" id="{072D5D78-F90A-4EF6-8BF1-DCBDDB7C1539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5" name="Rechteck 444">
              <a:extLst>
                <a:ext uri="{FF2B5EF4-FFF2-40B4-BE49-F238E27FC236}">
                  <a16:creationId xmlns:a16="http://schemas.microsoft.com/office/drawing/2014/main" id="{321015B0-75AD-42A5-B982-BAAFAF24700B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6" name="Rechteck 445">
              <a:extLst>
                <a:ext uri="{FF2B5EF4-FFF2-40B4-BE49-F238E27FC236}">
                  <a16:creationId xmlns:a16="http://schemas.microsoft.com/office/drawing/2014/main" id="{44E4D9C0-C931-4933-9744-74DB7424F63F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7" name="Rechteck 446">
              <a:extLst>
                <a:ext uri="{FF2B5EF4-FFF2-40B4-BE49-F238E27FC236}">
                  <a16:creationId xmlns:a16="http://schemas.microsoft.com/office/drawing/2014/main" id="{7CA46D68-6821-42B6-89C6-37A3EBD4E16B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8" name="Rechteck 447">
              <a:extLst>
                <a:ext uri="{FF2B5EF4-FFF2-40B4-BE49-F238E27FC236}">
                  <a16:creationId xmlns:a16="http://schemas.microsoft.com/office/drawing/2014/main" id="{CB268FAA-DDE8-423B-A1E8-76C2C88B6E76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9" name="Rechteck 448">
              <a:extLst>
                <a:ext uri="{FF2B5EF4-FFF2-40B4-BE49-F238E27FC236}">
                  <a16:creationId xmlns:a16="http://schemas.microsoft.com/office/drawing/2014/main" id="{63A1C84B-7F23-46E9-9C66-6A2B3193955D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0" name="Rechteck 449">
              <a:extLst>
                <a:ext uri="{FF2B5EF4-FFF2-40B4-BE49-F238E27FC236}">
                  <a16:creationId xmlns:a16="http://schemas.microsoft.com/office/drawing/2014/main" id="{044DA74B-A7C4-45DD-ACAB-DDE68F95439D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1" name="Rechteck 450">
              <a:extLst>
                <a:ext uri="{FF2B5EF4-FFF2-40B4-BE49-F238E27FC236}">
                  <a16:creationId xmlns:a16="http://schemas.microsoft.com/office/drawing/2014/main" id="{F0165459-286A-4D5D-AA4D-26539FA9B2E8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2" name="Rechteck 451">
              <a:extLst>
                <a:ext uri="{FF2B5EF4-FFF2-40B4-BE49-F238E27FC236}">
                  <a16:creationId xmlns:a16="http://schemas.microsoft.com/office/drawing/2014/main" id="{A6CCBAD0-E0D2-4A04-AEF2-EABCF898B659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3" name="Rechteck 452">
              <a:extLst>
                <a:ext uri="{FF2B5EF4-FFF2-40B4-BE49-F238E27FC236}">
                  <a16:creationId xmlns:a16="http://schemas.microsoft.com/office/drawing/2014/main" id="{72140F0A-A89A-4694-8A67-F51C016854D3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C7CAE124-D699-4E54-951D-E3E66E1D4428}"/>
              </a:ext>
            </a:extLst>
          </p:cNvPr>
          <p:cNvGrpSpPr/>
          <p:nvPr/>
        </p:nvGrpSpPr>
        <p:grpSpPr>
          <a:xfrm>
            <a:off x="1221229" y="4640531"/>
            <a:ext cx="5042603" cy="201706"/>
            <a:chOff x="3471587" y="1514191"/>
            <a:chExt cx="5042603" cy="201706"/>
          </a:xfrm>
        </p:grpSpPr>
        <p:sp>
          <p:nvSpPr>
            <p:cNvPr id="455" name="Rechteck 454">
              <a:extLst>
                <a:ext uri="{FF2B5EF4-FFF2-40B4-BE49-F238E27FC236}">
                  <a16:creationId xmlns:a16="http://schemas.microsoft.com/office/drawing/2014/main" id="{FA25BA1F-EDFD-4C42-9C50-4BF7E2DD8F2E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6" name="Rechteck 455">
              <a:extLst>
                <a:ext uri="{FF2B5EF4-FFF2-40B4-BE49-F238E27FC236}">
                  <a16:creationId xmlns:a16="http://schemas.microsoft.com/office/drawing/2014/main" id="{8F15CB44-B701-4F10-914C-A33C98C5FB59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7" name="Rechteck 456">
              <a:extLst>
                <a:ext uri="{FF2B5EF4-FFF2-40B4-BE49-F238E27FC236}">
                  <a16:creationId xmlns:a16="http://schemas.microsoft.com/office/drawing/2014/main" id="{869F0860-DA82-476D-953B-F71AFEB92A2C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8" name="Rechteck 457">
              <a:extLst>
                <a:ext uri="{FF2B5EF4-FFF2-40B4-BE49-F238E27FC236}">
                  <a16:creationId xmlns:a16="http://schemas.microsoft.com/office/drawing/2014/main" id="{2843BB16-02A0-4F65-9AF2-133CC8F71FFB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9" name="Rechteck 458">
              <a:extLst>
                <a:ext uri="{FF2B5EF4-FFF2-40B4-BE49-F238E27FC236}">
                  <a16:creationId xmlns:a16="http://schemas.microsoft.com/office/drawing/2014/main" id="{0735E4C6-EADF-48BE-A116-28602B0ADF25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0" name="Rechteck 459">
              <a:extLst>
                <a:ext uri="{FF2B5EF4-FFF2-40B4-BE49-F238E27FC236}">
                  <a16:creationId xmlns:a16="http://schemas.microsoft.com/office/drawing/2014/main" id="{4F102A91-CF73-4ADE-B80D-FFB215CB14D5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1" name="Rechteck 460">
              <a:extLst>
                <a:ext uri="{FF2B5EF4-FFF2-40B4-BE49-F238E27FC236}">
                  <a16:creationId xmlns:a16="http://schemas.microsoft.com/office/drawing/2014/main" id="{0FA95240-F7C5-49CF-B846-24565AC5A677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2" name="Rechteck 461">
              <a:extLst>
                <a:ext uri="{FF2B5EF4-FFF2-40B4-BE49-F238E27FC236}">
                  <a16:creationId xmlns:a16="http://schemas.microsoft.com/office/drawing/2014/main" id="{ED15ED1C-9484-4DC3-9C62-FF33058BB204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3" name="Rechteck 462">
              <a:extLst>
                <a:ext uri="{FF2B5EF4-FFF2-40B4-BE49-F238E27FC236}">
                  <a16:creationId xmlns:a16="http://schemas.microsoft.com/office/drawing/2014/main" id="{9A4933EF-F185-4218-BE76-2B006B5CF72D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4" name="Rechteck 463">
              <a:extLst>
                <a:ext uri="{FF2B5EF4-FFF2-40B4-BE49-F238E27FC236}">
                  <a16:creationId xmlns:a16="http://schemas.microsoft.com/office/drawing/2014/main" id="{E1AE0F03-39C7-4288-9A76-EE3A2B4BE262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5" name="Rechteck 464">
              <a:extLst>
                <a:ext uri="{FF2B5EF4-FFF2-40B4-BE49-F238E27FC236}">
                  <a16:creationId xmlns:a16="http://schemas.microsoft.com/office/drawing/2014/main" id="{080FC3C2-484D-42AB-8942-DC6D82856C65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6" name="Rechteck 465">
              <a:extLst>
                <a:ext uri="{FF2B5EF4-FFF2-40B4-BE49-F238E27FC236}">
                  <a16:creationId xmlns:a16="http://schemas.microsoft.com/office/drawing/2014/main" id="{723A8699-B3AA-4994-A003-C29BE6107008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7" name="Rechteck 466">
              <a:extLst>
                <a:ext uri="{FF2B5EF4-FFF2-40B4-BE49-F238E27FC236}">
                  <a16:creationId xmlns:a16="http://schemas.microsoft.com/office/drawing/2014/main" id="{AC981935-A17B-48E6-83C6-FED732292EE2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8" name="Rechteck 467">
              <a:extLst>
                <a:ext uri="{FF2B5EF4-FFF2-40B4-BE49-F238E27FC236}">
                  <a16:creationId xmlns:a16="http://schemas.microsoft.com/office/drawing/2014/main" id="{4314E48C-F051-4D70-84FC-88FBAD107EEF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9" name="Rechteck 468">
              <a:extLst>
                <a:ext uri="{FF2B5EF4-FFF2-40B4-BE49-F238E27FC236}">
                  <a16:creationId xmlns:a16="http://schemas.microsoft.com/office/drawing/2014/main" id="{A6135905-8F82-4F69-A504-1493B46799D1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0" name="Rechteck 469">
              <a:extLst>
                <a:ext uri="{FF2B5EF4-FFF2-40B4-BE49-F238E27FC236}">
                  <a16:creationId xmlns:a16="http://schemas.microsoft.com/office/drawing/2014/main" id="{31F60380-CA3F-4669-A385-D8D67A06F971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1" name="Rechteck 470">
              <a:extLst>
                <a:ext uri="{FF2B5EF4-FFF2-40B4-BE49-F238E27FC236}">
                  <a16:creationId xmlns:a16="http://schemas.microsoft.com/office/drawing/2014/main" id="{63BDD6B0-0404-4AB3-94ED-798CDB687214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2" name="Rechteck 471">
              <a:extLst>
                <a:ext uri="{FF2B5EF4-FFF2-40B4-BE49-F238E27FC236}">
                  <a16:creationId xmlns:a16="http://schemas.microsoft.com/office/drawing/2014/main" id="{A3C258CE-9F14-4D85-B2E6-ECFDAED29364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3" name="Rechteck 472">
              <a:extLst>
                <a:ext uri="{FF2B5EF4-FFF2-40B4-BE49-F238E27FC236}">
                  <a16:creationId xmlns:a16="http://schemas.microsoft.com/office/drawing/2014/main" id="{45CFAEB1-5C02-4A79-B19D-DC805BE33C3B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4" name="Rechteck 473">
              <a:extLst>
                <a:ext uri="{FF2B5EF4-FFF2-40B4-BE49-F238E27FC236}">
                  <a16:creationId xmlns:a16="http://schemas.microsoft.com/office/drawing/2014/main" id="{25A78F33-8DA0-4531-8E93-37CCF7597F12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5" name="Rechteck 474">
              <a:extLst>
                <a:ext uri="{FF2B5EF4-FFF2-40B4-BE49-F238E27FC236}">
                  <a16:creationId xmlns:a16="http://schemas.microsoft.com/office/drawing/2014/main" id="{6D4B6816-7E51-45F5-92D7-CE4649EBE096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6" name="Rechteck 475">
              <a:extLst>
                <a:ext uri="{FF2B5EF4-FFF2-40B4-BE49-F238E27FC236}">
                  <a16:creationId xmlns:a16="http://schemas.microsoft.com/office/drawing/2014/main" id="{CDFB59C1-19E6-44CD-B9B0-9EF6CA0E52AA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7" name="Rechteck 476">
              <a:extLst>
                <a:ext uri="{FF2B5EF4-FFF2-40B4-BE49-F238E27FC236}">
                  <a16:creationId xmlns:a16="http://schemas.microsoft.com/office/drawing/2014/main" id="{46426EB4-EAA1-4639-AD75-BF5A4AE88213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8" name="Rechteck 477">
              <a:extLst>
                <a:ext uri="{FF2B5EF4-FFF2-40B4-BE49-F238E27FC236}">
                  <a16:creationId xmlns:a16="http://schemas.microsoft.com/office/drawing/2014/main" id="{AD92FFB0-16E7-4649-A5A3-860BA5F0F89E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9" name="Rechteck 478">
              <a:extLst>
                <a:ext uri="{FF2B5EF4-FFF2-40B4-BE49-F238E27FC236}">
                  <a16:creationId xmlns:a16="http://schemas.microsoft.com/office/drawing/2014/main" id="{AD02429A-B5CB-4CDF-A637-F3AD01B6AB2D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0" name="Gruppieren 479">
            <a:extLst>
              <a:ext uri="{FF2B5EF4-FFF2-40B4-BE49-F238E27FC236}">
                <a16:creationId xmlns:a16="http://schemas.microsoft.com/office/drawing/2014/main" id="{2071C311-BE24-4730-9D4A-1CAC6955ED2D}"/>
              </a:ext>
            </a:extLst>
          </p:cNvPr>
          <p:cNvGrpSpPr/>
          <p:nvPr/>
        </p:nvGrpSpPr>
        <p:grpSpPr>
          <a:xfrm>
            <a:off x="1221230" y="4842236"/>
            <a:ext cx="5042603" cy="201706"/>
            <a:chOff x="3471587" y="1514191"/>
            <a:chExt cx="5042603" cy="201706"/>
          </a:xfrm>
        </p:grpSpPr>
        <p:sp>
          <p:nvSpPr>
            <p:cNvPr id="481" name="Rechteck 480">
              <a:extLst>
                <a:ext uri="{FF2B5EF4-FFF2-40B4-BE49-F238E27FC236}">
                  <a16:creationId xmlns:a16="http://schemas.microsoft.com/office/drawing/2014/main" id="{7FC4171F-398B-4E9F-9E00-5BFE4D7D1942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2" name="Rechteck 481">
              <a:extLst>
                <a:ext uri="{FF2B5EF4-FFF2-40B4-BE49-F238E27FC236}">
                  <a16:creationId xmlns:a16="http://schemas.microsoft.com/office/drawing/2014/main" id="{B07B4EBE-AA2D-44B7-BE9C-F02FC531B071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3" name="Rechteck 482">
              <a:extLst>
                <a:ext uri="{FF2B5EF4-FFF2-40B4-BE49-F238E27FC236}">
                  <a16:creationId xmlns:a16="http://schemas.microsoft.com/office/drawing/2014/main" id="{7327A6E0-7592-4714-BABD-8EAC9D841E12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4" name="Rechteck 483">
              <a:extLst>
                <a:ext uri="{FF2B5EF4-FFF2-40B4-BE49-F238E27FC236}">
                  <a16:creationId xmlns:a16="http://schemas.microsoft.com/office/drawing/2014/main" id="{D6AA14E4-EAED-43B4-88F0-97526EF112B2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5" name="Rechteck 484">
              <a:extLst>
                <a:ext uri="{FF2B5EF4-FFF2-40B4-BE49-F238E27FC236}">
                  <a16:creationId xmlns:a16="http://schemas.microsoft.com/office/drawing/2014/main" id="{B4F22C1F-9326-4398-8FF3-8AB661CEC13E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6" name="Rechteck 485">
              <a:extLst>
                <a:ext uri="{FF2B5EF4-FFF2-40B4-BE49-F238E27FC236}">
                  <a16:creationId xmlns:a16="http://schemas.microsoft.com/office/drawing/2014/main" id="{7EBDA3A3-9ADE-40CB-AEDB-B54998BE791F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7" name="Rechteck 486">
              <a:extLst>
                <a:ext uri="{FF2B5EF4-FFF2-40B4-BE49-F238E27FC236}">
                  <a16:creationId xmlns:a16="http://schemas.microsoft.com/office/drawing/2014/main" id="{97C012D3-258F-42D4-9E54-2D56FD8C9B73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8" name="Rechteck 487">
              <a:extLst>
                <a:ext uri="{FF2B5EF4-FFF2-40B4-BE49-F238E27FC236}">
                  <a16:creationId xmlns:a16="http://schemas.microsoft.com/office/drawing/2014/main" id="{B9200780-CE02-4427-9D28-CC781F5BED6D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9" name="Rechteck 488">
              <a:extLst>
                <a:ext uri="{FF2B5EF4-FFF2-40B4-BE49-F238E27FC236}">
                  <a16:creationId xmlns:a16="http://schemas.microsoft.com/office/drawing/2014/main" id="{4EFBC990-9CE3-494A-B766-545A6AC79025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0" name="Rechteck 489">
              <a:extLst>
                <a:ext uri="{FF2B5EF4-FFF2-40B4-BE49-F238E27FC236}">
                  <a16:creationId xmlns:a16="http://schemas.microsoft.com/office/drawing/2014/main" id="{8894A6CF-F0CD-4C71-B0B1-0B847877090D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1" name="Rechteck 490">
              <a:extLst>
                <a:ext uri="{FF2B5EF4-FFF2-40B4-BE49-F238E27FC236}">
                  <a16:creationId xmlns:a16="http://schemas.microsoft.com/office/drawing/2014/main" id="{00EDB45C-B03C-4758-8DE0-9E0EEEB7DE5F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2" name="Rechteck 491">
              <a:extLst>
                <a:ext uri="{FF2B5EF4-FFF2-40B4-BE49-F238E27FC236}">
                  <a16:creationId xmlns:a16="http://schemas.microsoft.com/office/drawing/2014/main" id="{60D661F8-FCAE-4D25-8831-7BFF7E60A16F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3" name="Rechteck 492">
              <a:extLst>
                <a:ext uri="{FF2B5EF4-FFF2-40B4-BE49-F238E27FC236}">
                  <a16:creationId xmlns:a16="http://schemas.microsoft.com/office/drawing/2014/main" id="{8B38BB65-B760-484F-B056-E6228DA8FB87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4" name="Rechteck 493">
              <a:extLst>
                <a:ext uri="{FF2B5EF4-FFF2-40B4-BE49-F238E27FC236}">
                  <a16:creationId xmlns:a16="http://schemas.microsoft.com/office/drawing/2014/main" id="{F7881E5B-5467-46CD-BA9D-313784638345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5" name="Rechteck 494">
              <a:extLst>
                <a:ext uri="{FF2B5EF4-FFF2-40B4-BE49-F238E27FC236}">
                  <a16:creationId xmlns:a16="http://schemas.microsoft.com/office/drawing/2014/main" id="{9375FDE2-C5F7-42C5-844C-CCE476BE120B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6" name="Rechteck 495">
              <a:extLst>
                <a:ext uri="{FF2B5EF4-FFF2-40B4-BE49-F238E27FC236}">
                  <a16:creationId xmlns:a16="http://schemas.microsoft.com/office/drawing/2014/main" id="{4E50A94E-5750-4D79-B60C-D8F3287C784B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7" name="Rechteck 496">
              <a:extLst>
                <a:ext uri="{FF2B5EF4-FFF2-40B4-BE49-F238E27FC236}">
                  <a16:creationId xmlns:a16="http://schemas.microsoft.com/office/drawing/2014/main" id="{4209D7F6-9EC5-44F0-9063-021C742DF0FC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8" name="Rechteck 497">
              <a:extLst>
                <a:ext uri="{FF2B5EF4-FFF2-40B4-BE49-F238E27FC236}">
                  <a16:creationId xmlns:a16="http://schemas.microsoft.com/office/drawing/2014/main" id="{41219D11-FD30-4A3F-B7D3-8539C359DAFE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9" name="Rechteck 498">
              <a:extLst>
                <a:ext uri="{FF2B5EF4-FFF2-40B4-BE49-F238E27FC236}">
                  <a16:creationId xmlns:a16="http://schemas.microsoft.com/office/drawing/2014/main" id="{C2660A41-9F5E-4D33-A2B9-8977CE153778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0" name="Rechteck 499">
              <a:extLst>
                <a:ext uri="{FF2B5EF4-FFF2-40B4-BE49-F238E27FC236}">
                  <a16:creationId xmlns:a16="http://schemas.microsoft.com/office/drawing/2014/main" id="{0D860780-0648-46F6-9DB6-80B252375B76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1" name="Rechteck 500">
              <a:extLst>
                <a:ext uri="{FF2B5EF4-FFF2-40B4-BE49-F238E27FC236}">
                  <a16:creationId xmlns:a16="http://schemas.microsoft.com/office/drawing/2014/main" id="{7FAFBF49-53C9-428E-B41C-EC14CB08C1A8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2" name="Rechteck 501">
              <a:extLst>
                <a:ext uri="{FF2B5EF4-FFF2-40B4-BE49-F238E27FC236}">
                  <a16:creationId xmlns:a16="http://schemas.microsoft.com/office/drawing/2014/main" id="{D37A1C8D-FD05-41F5-A2C7-39360163AA2A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3" name="Rechteck 502">
              <a:extLst>
                <a:ext uri="{FF2B5EF4-FFF2-40B4-BE49-F238E27FC236}">
                  <a16:creationId xmlns:a16="http://schemas.microsoft.com/office/drawing/2014/main" id="{CF60A47D-4898-49F8-A722-639EF7A184E4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4" name="Rechteck 503">
              <a:extLst>
                <a:ext uri="{FF2B5EF4-FFF2-40B4-BE49-F238E27FC236}">
                  <a16:creationId xmlns:a16="http://schemas.microsoft.com/office/drawing/2014/main" id="{8869C6EE-B559-439B-A782-8DE33A558164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5" name="Rechteck 504">
              <a:extLst>
                <a:ext uri="{FF2B5EF4-FFF2-40B4-BE49-F238E27FC236}">
                  <a16:creationId xmlns:a16="http://schemas.microsoft.com/office/drawing/2014/main" id="{4AF75D7F-164E-4619-A1BA-B5BE7E47B96B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6" name="Gruppieren 505">
            <a:extLst>
              <a:ext uri="{FF2B5EF4-FFF2-40B4-BE49-F238E27FC236}">
                <a16:creationId xmlns:a16="http://schemas.microsoft.com/office/drawing/2014/main" id="{D9FA1B66-2C2D-40B7-9105-24F50445C67D}"/>
              </a:ext>
            </a:extLst>
          </p:cNvPr>
          <p:cNvGrpSpPr/>
          <p:nvPr/>
        </p:nvGrpSpPr>
        <p:grpSpPr>
          <a:xfrm>
            <a:off x="1221231" y="5043941"/>
            <a:ext cx="5042603" cy="201706"/>
            <a:chOff x="3471587" y="1514191"/>
            <a:chExt cx="5042603" cy="201706"/>
          </a:xfrm>
        </p:grpSpPr>
        <p:sp>
          <p:nvSpPr>
            <p:cNvPr id="507" name="Rechteck 506">
              <a:extLst>
                <a:ext uri="{FF2B5EF4-FFF2-40B4-BE49-F238E27FC236}">
                  <a16:creationId xmlns:a16="http://schemas.microsoft.com/office/drawing/2014/main" id="{AADA97C0-5C48-4599-A7BE-71C9273E3A4E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8" name="Rechteck 507">
              <a:extLst>
                <a:ext uri="{FF2B5EF4-FFF2-40B4-BE49-F238E27FC236}">
                  <a16:creationId xmlns:a16="http://schemas.microsoft.com/office/drawing/2014/main" id="{04B049B3-999A-433B-8D54-384A51CC6035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9" name="Rechteck 508">
              <a:extLst>
                <a:ext uri="{FF2B5EF4-FFF2-40B4-BE49-F238E27FC236}">
                  <a16:creationId xmlns:a16="http://schemas.microsoft.com/office/drawing/2014/main" id="{033879C8-F32E-4F5A-BFAB-C8E85DE8201B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0" name="Rechteck 509">
              <a:extLst>
                <a:ext uri="{FF2B5EF4-FFF2-40B4-BE49-F238E27FC236}">
                  <a16:creationId xmlns:a16="http://schemas.microsoft.com/office/drawing/2014/main" id="{30A5D847-450C-43C1-B582-DED9B2C724D2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1" name="Rechteck 510">
              <a:extLst>
                <a:ext uri="{FF2B5EF4-FFF2-40B4-BE49-F238E27FC236}">
                  <a16:creationId xmlns:a16="http://schemas.microsoft.com/office/drawing/2014/main" id="{912E4BCC-F55C-436D-8C89-39C8E9C4014B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2" name="Rechteck 511">
              <a:extLst>
                <a:ext uri="{FF2B5EF4-FFF2-40B4-BE49-F238E27FC236}">
                  <a16:creationId xmlns:a16="http://schemas.microsoft.com/office/drawing/2014/main" id="{78ED9CCB-08A9-4833-8F4A-D9514BD4235A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3" name="Rechteck 512">
              <a:extLst>
                <a:ext uri="{FF2B5EF4-FFF2-40B4-BE49-F238E27FC236}">
                  <a16:creationId xmlns:a16="http://schemas.microsoft.com/office/drawing/2014/main" id="{C103B30F-4D70-4E7C-AF1B-A1E830C6B202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4" name="Rechteck 513">
              <a:extLst>
                <a:ext uri="{FF2B5EF4-FFF2-40B4-BE49-F238E27FC236}">
                  <a16:creationId xmlns:a16="http://schemas.microsoft.com/office/drawing/2014/main" id="{661FD66A-F363-4BC0-A433-6DA1EC085654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5" name="Rechteck 514">
              <a:extLst>
                <a:ext uri="{FF2B5EF4-FFF2-40B4-BE49-F238E27FC236}">
                  <a16:creationId xmlns:a16="http://schemas.microsoft.com/office/drawing/2014/main" id="{DC95CD89-160A-4FFF-A22C-21F98293EFBC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6" name="Rechteck 515">
              <a:extLst>
                <a:ext uri="{FF2B5EF4-FFF2-40B4-BE49-F238E27FC236}">
                  <a16:creationId xmlns:a16="http://schemas.microsoft.com/office/drawing/2014/main" id="{84810DC0-E4B0-416B-B010-830B954C4052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7" name="Rechteck 516">
              <a:extLst>
                <a:ext uri="{FF2B5EF4-FFF2-40B4-BE49-F238E27FC236}">
                  <a16:creationId xmlns:a16="http://schemas.microsoft.com/office/drawing/2014/main" id="{051AA634-B17F-4BAD-BCA8-6586CF86AD5B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8" name="Rechteck 517">
              <a:extLst>
                <a:ext uri="{FF2B5EF4-FFF2-40B4-BE49-F238E27FC236}">
                  <a16:creationId xmlns:a16="http://schemas.microsoft.com/office/drawing/2014/main" id="{3A22C471-5DDA-4B62-BC36-76E9D59233E7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9" name="Rechteck 518">
              <a:extLst>
                <a:ext uri="{FF2B5EF4-FFF2-40B4-BE49-F238E27FC236}">
                  <a16:creationId xmlns:a16="http://schemas.microsoft.com/office/drawing/2014/main" id="{14A7A6FF-7851-427E-A9E4-AB5FC2319B8D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0" name="Rechteck 519">
              <a:extLst>
                <a:ext uri="{FF2B5EF4-FFF2-40B4-BE49-F238E27FC236}">
                  <a16:creationId xmlns:a16="http://schemas.microsoft.com/office/drawing/2014/main" id="{975FFC2F-56D9-46FC-9AD0-20DE719321C6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1" name="Rechteck 520">
              <a:extLst>
                <a:ext uri="{FF2B5EF4-FFF2-40B4-BE49-F238E27FC236}">
                  <a16:creationId xmlns:a16="http://schemas.microsoft.com/office/drawing/2014/main" id="{9C5C9719-E779-492B-A59E-536F878FD98B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2" name="Rechteck 521">
              <a:extLst>
                <a:ext uri="{FF2B5EF4-FFF2-40B4-BE49-F238E27FC236}">
                  <a16:creationId xmlns:a16="http://schemas.microsoft.com/office/drawing/2014/main" id="{6759803A-5478-41DF-9209-6DCACDEE2547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3" name="Rechteck 522">
              <a:extLst>
                <a:ext uri="{FF2B5EF4-FFF2-40B4-BE49-F238E27FC236}">
                  <a16:creationId xmlns:a16="http://schemas.microsoft.com/office/drawing/2014/main" id="{F0B340F6-4256-41AC-B35D-7F3D517184E5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4" name="Rechteck 523">
              <a:extLst>
                <a:ext uri="{FF2B5EF4-FFF2-40B4-BE49-F238E27FC236}">
                  <a16:creationId xmlns:a16="http://schemas.microsoft.com/office/drawing/2014/main" id="{C368BC5C-64F0-405C-A6D5-EE73D1AFC75B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5" name="Rechteck 524">
              <a:extLst>
                <a:ext uri="{FF2B5EF4-FFF2-40B4-BE49-F238E27FC236}">
                  <a16:creationId xmlns:a16="http://schemas.microsoft.com/office/drawing/2014/main" id="{61540FE8-D1A7-4C71-8C2F-61BE6C57F84A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6" name="Rechteck 525">
              <a:extLst>
                <a:ext uri="{FF2B5EF4-FFF2-40B4-BE49-F238E27FC236}">
                  <a16:creationId xmlns:a16="http://schemas.microsoft.com/office/drawing/2014/main" id="{BB83DA17-DE21-43AD-A163-B25FD5AC2D5F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7" name="Rechteck 526">
              <a:extLst>
                <a:ext uri="{FF2B5EF4-FFF2-40B4-BE49-F238E27FC236}">
                  <a16:creationId xmlns:a16="http://schemas.microsoft.com/office/drawing/2014/main" id="{CC392826-F5B2-48EF-BEEF-4AC58CF26F25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8" name="Rechteck 527">
              <a:extLst>
                <a:ext uri="{FF2B5EF4-FFF2-40B4-BE49-F238E27FC236}">
                  <a16:creationId xmlns:a16="http://schemas.microsoft.com/office/drawing/2014/main" id="{B425DEE6-B347-4C66-9B21-9DA6D9D13F6A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9" name="Rechteck 528">
              <a:extLst>
                <a:ext uri="{FF2B5EF4-FFF2-40B4-BE49-F238E27FC236}">
                  <a16:creationId xmlns:a16="http://schemas.microsoft.com/office/drawing/2014/main" id="{117F971A-C3CB-4B8B-AB6D-0E60A4708423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0" name="Rechteck 529">
              <a:extLst>
                <a:ext uri="{FF2B5EF4-FFF2-40B4-BE49-F238E27FC236}">
                  <a16:creationId xmlns:a16="http://schemas.microsoft.com/office/drawing/2014/main" id="{91B73769-528B-4542-8E0B-B02120D09DD5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1" name="Rechteck 530">
              <a:extLst>
                <a:ext uri="{FF2B5EF4-FFF2-40B4-BE49-F238E27FC236}">
                  <a16:creationId xmlns:a16="http://schemas.microsoft.com/office/drawing/2014/main" id="{E1F27608-E692-4060-849F-7B0F80A623DB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2" name="Gruppieren 531">
            <a:extLst>
              <a:ext uri="{FF2B5EF4-FFF2-40B4-BE49-F238E27FC236}">
                <a16:creationId xmlns:a16="http://schemas.microsoft.com/office/drawing/2014/main" id="{FEA42EBE-16D0-475D-AF07-BC2106DBD7D1}"/>
              </a:ext>
            </a:extLst>
          </p:cNvPr>
          <p:cNvGrpSpPr/>
          <p:nvPr/>
        </p:nvGrpSpPr>
        <p:grpSpPr>
          <a:xfrm>
            <a:off x="1221232" y="5245646"/>
            <a:ext cx="5042603" cy="201706"/>
            <a:chOff x="3471587" y="1514191"/>
            <a:chExt cx="5042603" cy="201706"/>
          </a:xfrm>
        </p:grpSpPr>
        <p:sp>
          <p:nvSpPr>
            <p:cNvPr id="533" name="Rechteck 532">
              <a:extLst>
                <a:ext uri="{FF2B5EF4-FFF2-40B4-BE49-F238E27FC236}">
                  <a16:creationId xmlns:a16="http://schemas.microsoft.com/office/drawing/2014/main" id="{BB528B03-9691-4E02-95E9-76C093D372D1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4" name="Rechteck 533">
              <a:extLst>
                <a:ext uri="{FF2B5EF4-FFF2-40B4-BE49-F238E27FC236}">
                  <a16:creationId xmlns:a16="http://schemas.microsoft.com/office/drawing/2014/main" id="{6834264E-D69E-4D29-BA19-5F6D179AB1FB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5" name="Rechteck 534">
              <a:extLst>
                <a:ext uri="{FF2B5EF4-FFF2-40B4-BE49-F238E27FC236}">
                  <a16:creationId xmlns:a16="http://schemas.microsoft.com/office/drawing/2014/main" id="{C18CE4B8-7C0F-44BC-B55D-534D8916A5FB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6" name="Rechteck 535">
              <a:extLst>
                <a:ext uri="{FF2B5EF4-FFF2-40B4-BE49-F238E27FC236}">
                  <a16:creationId xmlns:a16="http://schemas.microsoft.com/office/drawing/2014/main" id="{AC433D71-A356-44F3-9A86-70CB584DC672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7" name="Rechteck 536">
              <a:extLst>
                <a:ext uri="{FF2B5EF4-FFF2-40B4-BE49-F238E27FC236}">
                  <a16:creationId xmlns:a16="http://schemas.microsoft.com/office/drawing/2014/main" id="{5AE788B8-4434-4185-959F-3E5C61A7AD95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8" name="Rechteck 537">
              <a:extLst>
                <a:ext uri="{FF2B5EF4-FFF2-40B4-BE49-F238E27FC236}">
                  <a16:creationId xmlns:a16="http://schemas.microsoft.com/office/drawing/2014/main" id="{134DC4A6-18C8-46C8-8EF0-7E8B8C9BED30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9" name="Rechteck 538">
              <a:extLst>
                <a:ext uri="{FF2B5EF4-FFF2-40B4-BE49-F238E27FC236}">
                  <a16:creationId xmlns:a16="http://schemas.microsoft.com/office/drawing/2014/main" id="{12EDAEEC-ADF8-4B0E-AD74-24ADC3BB8A32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0" name="Rechteck 539">
              <a:extLst>
                <a:ext uri="{FF2B5EF4-FFF2-40B4-BE49-F238E27FC236}">
                  <a16:creationId xmlns:a16="http://schemas.microsoft.com/office/drawing/2014/main" id="{A021D2DD-07BF-4E6D-AAF2-F1436E62A518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1" name="Rechteck 540">
              <a:extLst>
                <a:ext uri="{FF2B5EF4-FFF2-40B4-BE49-F238E27FC236}">
                  <a16:creationId xmlns:a16="http://schemas.microsoft.com/office/drawing/2014/main" id="{8B735425-0F3E-4E26-B1C9-25750CFE2C70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2" name="Rechteck 541">
              <a:extLst>
                <a:ext uri="{FF2B5EF4-FFF2-40B4-BE49-F238E27FC236}">
                  <a16:creationId xmlns:a16="http://schemas.microsoft.com/office/drawing/2014/main" id="{311C8143-0B07-42E7-B5A8-FC404C9098E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3" name="Rechteck 542">
              <a:extLst>
                <a:ext uri="{FF2B5EF4-FFF2-40B4-BE49-F238E27FC236}">
                  <a16:creationId xmlns:a16="http://schemas.microsoft.com/office/drawing/2014/main" id="{52224BFB-ABF4-4B20-89F9-A1B155B28E69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4" name="Rechteck 543">
              <a:extLst>
                <a:ext uri="{FF2B5EF4-FFF2-40B4-BE49-F238E27FC236}">
                  <a16:creationId xmlns:a16="http://schemas.microsoft.com/office/drawing/2014/main" id="{329F6F06-EAE5-4791-AD79-385BE68EFAA6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5" name="Rechteck 544">
              <a:extLst>
                <a:ext uri="{FF2B5EF4-FFF2-40B4-BE49-F238E27FC236}">
                  <a16:creationId xmlns:a16="http://schemas.microsoft.com/office/drawing/2014/main" id="{84081FC5-7A32-474E-9921-DCCEB2E0F49B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6" name="Rechteck 545">
              <a:extLst>
                <a:ext uri="{FF2B5EF4-FFF2-40B4-BE49-F238E27FC236}">
                  <a16:creationId xmlns:a16="http://schemas.microsoft.com/office/drawing/2014/main" id="{F98E2FC1-D2F5-41C3-8D96-45406E784400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7" name="Rechteck 546">
              <a:extLst>
                <a:ext uri="{FF2B5EF4-FFF2-40B4-BE49-F238E27FC236}">
                  <a16:creationId xmlns:a16="http://schemas.microsoft.com/office/drawing/2014/main" id="{9A558A0C-1203-48BA-AF54-67DBBB670937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8" name="Rechteck 547">
              <a:extLst>
                <a:ext uri="{FF2B5EF4-FFF2-40B4-BE49-F238E27FC236}">
                  <a16:creationId xmlns:a16="http://schemas.microsoft.com/office/drawing/2014/main" id="{9E04F130-7E20-4E7C-8DBE-18E3F21154E5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9" name="Rechteck 548">
              <a:extLst>
                <a:ext uri="{FF2B5EF4-FFF2-40B4-BE49-F238E27FC236}">
                  <a16:creationId xmlns:a16="http://schemas.microsoft.com/office/drawing/2014/main" id="{7E9C2C71-FE4D-4BC8-B9FB-F3C02A625583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0" name="Rechteck 549">
              <a:extLst>
                <a:ext uri="{FF2B5EF4-FFF2-40B4-BE49-F238E27FC236}">
                  <a16:creationId xmlns:a16="http://schemas.microsoft.com/office/drawing/2014/main" id="{C5D68E93-ECCB-4228-9D95-466AEDC6CED0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1" name="Rechteck 550">
              <a:extLst>
                <a:ext uri="{FF2B5EF4-FFF2-40B4-BE49-F238E27FC236}">
                  <a16:creationId xmlns:a16="http://schemas.microsoft.com/office/drawing/2014/main" id="{F5F63BDF-04E8-46E3-B7CE-B7A1165C63E9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2" name="Rechteck 551">
              <a:extLst>
                <a:ext uri="{FF2B5EF4-FFF2-40B4-BE49-F238E27FC236}">
                  <a16:creationId xmlns:a16="http://schemas.microsoft.com/office/drawing/2014/main" id="{E096B299-0991-4094-82AB-38AFAC7CDFF0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3" name="Rechteck 552">
              <a:extLst>
                <a:ext uri="{FF2B5EF4-FFF2-40B4-BE49-F238E27FC236}">
                  <a16:creationId xmlns:a16="http://schemas.microsoft.com/office/drawing/2014/main" id="{63F839EE-8B67-460E-AFFC-A46B76C2EA2A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4" name="Rechteck 553">
              <a:extLst>
                <a:ext uri="{FF2B5EF4-FFF2-40B4-BE49-F238E27FC236}">
                  <a16:creationId xmlns:a16="http://schemas.microsoft.com/office/drawing/2014/main" id="{DFF188A8-A9E8-4476-91EC-66C8EE253A6C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5" name="Rechteck 554">
              <a:extLst>
                <a:ext uri="{FF2B5EF4-FFF2-40B4-BE49-F238E27FC236}">
                  <a16:creationId xmlns:a16="http://schemas.microsoft.com/office/drawing/2014/main" id="{648B1FBE-65B9-43DB-BAD1-9E1FAD02123B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6" name="Rechteck 555">
              <a:extLst>
                <a:ext uri="{FF2B5EF4-FFF2-40B4-BE49-F238E27FC236}">
                  <a16:creationId xmlns:a16="http://schemas.microsoft.com/office/drawing/2014/main" id="{1BF894EC-7E2A-42D9-B158-58393E00E084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7" name="Rechteck 556">
              <a:extLst>
                <a:ext uri="{FF2B5EF4-FFF2-40B4-BE49-F238E27FC236}">
                  <a16:creationId xmlns:a16="http://schemas.microsoft.com/office/drawing/2014/main" id="{EC71F89C-8912-473C-8399-1CF53B20722B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8191ACC8-78C7-408C-BB52-99DA8E14BE41}"/>
              </a:ext>
            </a:extLst>
          </p:cNvPr>
          <p:cNvGrpSpPr/>
          <p:nvPr/>
        </p:nvGrpSpPr>
        <p:grpSpPr>
          <a:xfrm>
            <a:off x="1221233" y="5447351"/>
            <a:ext cx="5042603" cy="201706"/>
            <a:chOff x="3471587" y="1514191"/>
            <a:chExt cx="5042603" cy="201706"/>
          </a:xfrm>
        </p:grpSpPr>
        <p:sp>
          <p:nvSpPr>
            <p:cNvPr id="559" name="Rechteck 558">
              <a:extLst>
                <a:ext uri="{FF2B5EF4-FFF2-40B4-BE49-F238E27FC236}">
                  <a16:creationId xmlns:a16="http://schemas.microsoft.com/office/drawing/2014/main" id="{FF1AA7F3-D517-46CA-951C-B19297AB700C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0" name="Rechteck 559">
              <a:extLst>
                <a:ext uri="{FF2B5EF4-FFF2-40B4-BE49-F238E27FC236}">
                  <a16:creationId xmlns:a16="http://schemas.microsoft.com/office/drawing/2014/main" id="{87AB8323-0B2A-475A-BEF7-BCF129B912D2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1" name="Rechteck 560">
              <a:extLst>
                <a:ext uri="{FF2B5EF4-FFF2-40B4-BE49-F238E27FC236}">
                  <a16:creationId xmlns:a16="http://schemas.microsoft.com/office/drawing/2014/main" id="{00949DE2-1FAB-4CE0-B128-39241138C795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2" name="Rechteck 561">
              <a:extLst>
                <a:ext uri="{FF2B5EF4-FFF2-40B4-BE49-F238E27FC236}">
                  <a16:creationId xmlns:a16="http://schemas.microsoft.com/office/drawing/2014/main" id="{0FB87F20-54DA-4143-973C-EC143276BD01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3" name="Rechteck 562">
              <a:extLst>
                <a:ext uri="{FF2B5EF4-FFF2-40B4-BE49-F238E27FC236}">
                  <a16:creationId xmlns:a16="http://schemas.microsoft.com/office/drawing/2014/main" id="{1811EB67-5E79-4BEB-B22D-3CD629710FD4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4" name="Rechteck 563">
              <a:extLst>
                <a:ext uri="{FF2B5EF4-FFF2-40B4-BE49-F238E27FC236}">
                  <a16:creationId xmlns:a16="http://schemas.microsoft.com/office/drawing/2014/main" id="{515505D5-6D74-4AE3-A468-BCA972E1B2F1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5" name="Rechteck 564">
              <a:extLst>
                <a:ext uri="{FF2B5EF4-FFF2-40B4-BE49-F238E27FC236}">
                  <a16:creationId xmlns:a16="http://schemas.microsoft.com/office/drawing/2014/main" id="{555ACC31-1A82-4ECC-9871-D08C69C988DF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6" name="Rechteck 565">
              <a:extLst>
                <a:ext uri="{FF2B5EF4-FFF2-40B4-BE49-F238E27FC236}">
                  <a16:creationId xmlns:a16="http://schemas.microsoft.com/office/drawing/2014/main" id="{814D4899-668D-4191-9E95-4EF7AF64EB01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7" name="Rechteck 566">
              <a:extLst>
                <a:ext uri="{FF2B5EF4-FFF2-40B4-BE49-F238E27FC236}">
                  <a16:creationId xmlns:a16="http://schemas.microsoft.com/office/drawing/2014/main" id="{DA4866AD-0FA0-46E8-B2C5-004B8840093C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8" name="Rechteck 567">
              <a:extLst>
                <a:ext uri="{FF2B5EF4-FFF2-40B4-BE49-F238E27FC236}">
                  <a16:creationId xmlns:a16="http://schemas.microsoft.com/office/drawing/2014/main" id="{C828D79C-8ACD-4003-927F-F21533270425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9" name="Rechteck 568">
              <a:extLst>
                <a:ext uri="{FF2B5EF4-FFF2-40B4-BE49-F238E27FC236}">
                  <a16:creationId xmlns:a16="http://schemas.microsoft.com/office/drawing/2014/main" id="{19CF9DEB-0E25-4A32-9A32-B20244592D89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0" name="Rechteck 569">
              <a:extLst>
                <a:ext uri="{FF2B5EF4-FFF2-40B4-BE49-F238E27FC236}">
                  <a16:creationId xmlns:a16="http://schemas.microsoft.com/office/drawing/2014/main" id="{D2BD2182-C7D2-44A1-A7D0-46EEDAC8D7BD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1" name="Rechteck 570">
              <a:extLst>
                <a:ext uri="{FF2B5EF4-FFF2-40B4-BE49-F238E27FC236}">
                  <a16:creationId xmlns:a16="http://schemas.microsoft.com/office/drawing/2014/main" id="{6C4E5943-E0B6-47CB-94BC-87775860D4BA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2" name="Rechteck 571">
              <a:extLst>
                <a:ext uri="{FF2B5EF4-FFF2-40B4-BE49-F238E27FC236}">
                  <a16:creationId xmlns:a16="http://schemas.microsoft.com/office/drawing/2014/main" id="{F4932513-8094-4687-823B-B1E388B6F5A9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3" name="Rechteck 572">
              <a:extLst>
                <a:ext uri="{FF2B5EF4-FFF2-40B4-BE49-F238E27FC236}">
                  <a16:creationId xmlns:a16="http://schemas.microsoft.com/office/drawing/2014/main" id="{7D169B41-D3D7-458B-A97B-1645EB599872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4" name="Rechteck 573">
              <a:extLst>
                <a:ext uri="{FF2B5EF4-FFF2-40B4-BE49-F238E27FC236}">
                  <a16:creationId xmlns:a16="http://schemas.microsoft.com/office/drawing/2014/main" id="{23266AE1-4480-4338-9EA0-9D1BADBACD5B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5" name="Rechteck 574">
              <a:extLst>
                <a:ext uri="{FF2B5EF4-FFF2-40B4-BE49-F238E27FC236}">
                  <a16:creationId xmlns:a16="http://schemas.microsoft.com/office/drawing/2014/main" id="{B1EA1862-3979-4E65-8120-60F3D448CE4D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6" name="Rechteck 575">
              <a:extLst>
                <a:ext uri="{FF2B5EF4-FFF2-40B4-BE49-F238E27FC236}">
                  <a16:creationId xmlns:a16="http://schemas.microsoft.com/office/drawing/2014/main" id="{ED6750AC-1FE7-4635-ACA5-3407FC52F5DE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7" name="Rechteck 576">
              <a:extLst>
                <a:ext uri="{FF2B5EF4-FFF2-40B4-BE49-F238E27FC236}">
                  <a16:creationId xmlns:a16="http://schemas.microsoft.com/office/drawing/2014/main" id="{5D0A69DB-2A0F-417C-B39E-D2C694AC7648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8" name="Rechteck 577">
              <a:extLst>
                <a:ext uri="{FF2B5EF4-FFF2-40B4-BE49-F238E27FC236}">
                  <a16:creationId xmlns:a16="http://schemas.microsoft.com/office/drawing/2014/main" id="{EF4D64D3-4CF6-4DFB-AE15-0F9FACAEA015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9" name="Rechteck 578">
              <a:extLst>
                <a:ext uri="{FF2B5EF4-FFF2-40B4-BE49-F238E27FC236}">
                  <a16:creationId xmlns:a16="http://schemas.microsoft.com/office/drawing/2014/main" id="{01B7904E-4BCD-4DC9-B74B-62F3C0BDD327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0" name="Rechteck 579">
              <a:extLst>
                <a:ext uri="{FF2B5EF4-FFF2-40B4-BE49-F238E27FC236}">
                  <a16:creationId xmlns:a16="http://schemas.microsoft.com/office/drawing/2014/main" id="{1AABCBD3-B796-489B-B7AD-FD9B3B1520BD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1" name="Rechteck 580">
              <a:extLst>
                <a:ext uri="{FF2B5EF4-FFF2-40B4-BE49-F238E27FC236}">
                  <a16:creationId xmlns:a16="http://schemas.microsoft.com/office/drawing/2014/main" id="{D090FE04-8074-422C-9742-07EE547F1FAA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2" name="Rechteck 581">
              <a:extLst>
                <a:ext uri="{FF2B5EF4-FFF2-40B4-BE49-F238E27FC236}">
                  <a16:creationId xmlns:a16="http://schemas.microsoft.com/office/drawing/2014/main" id="{1E28B3A4-BE49-4BA9-B548-D9A22C5677BD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3" name="Rechteck 582">
              <a:extLst>
                <a:ext uri="{FF2B5EF4-FFF2-40B4-BE49-F238E27FC236}">
                  <a16:creationId xmlns:a16="http://schemas.microsoft.com/office/drawing/2014/main" id="{A03EECE1-FF41-48CB-9215-A59CC6265617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4" name="Gruppieren 583">
            <a:extLst>
              <a:ext uri="{FF2B5EF4-FFF2-40B4-BE49-F238E27FC236}">
                <a16:creationId xmlns:a16="http://schemas.microsoft.com/office/drawing/2014/main" id="{7D763086-5901-48FC-B83B-AA71EAADD0E7}"/>
              </a:ext>
            </a:extLst>
          </p:cNvPr>
          <p:cNvGrpSpPr/>
          <p:nvPr/>
        </p:nvGrpSpPr>
        <p:grpSpPr>
          <a:xfrm>
            <a:off x="1221234" y="5649056"/>
            <a:ext cx="5042603" cy="201706"/>
            <a:chOff x="3471587" y="1514191"/>
            <a:chExt cx="5042603" cy="201706"/>
          </a:xfrm>
        </p:grpSpPr>
        <p:sp>
          <p:nvSpPr>
            <p:cNvPr id="585" name="Rechteck 584">
              <a:extLst>
                <a:ext uri="{FF2B5EF4-FFF2-40B4-BE49-F238E27FC236}">
                  <a16:creationId xmlns:a16="http://schemas.microsoft.com/office/drawing/2014/main" id="{6CBE3ABD-B475-40A4-83E8-3395B89E665B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6" name="Rechteck 585">
              <a:extLst>
                <a:ext uri="{FF2B5EF4-FFF2-40B4-BE49-F238E27FC236}">
                  <a16:creationId xmlns:a16="http://schemas.microsoft.com/office/drawing/2014/main" id="{612DD6F2-A651-4F89-A7FE-5348478AFE02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7" name="Rechteck 586">
              <a:extLst>
                <a:ext uri="{FF2B5EF4-FFF2-40B4-BE49-F238E27FC236}">
                  <a16:creationId xmlns:a16="http://schemas.microsoft.com/office/drawing/2014/main" id="{6CBE45C0-2918-4B2B-A2BF-BC55940F58A6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8" name="Rechteck 587">
              <a:extLst>
                <a:ext uri="{FF2B5EF4-FFF2-40B4-BE49-F238E27FC236}">
                  <a16:creationId xmlns:a16="http://schemas.microsoft.com/office/drawing/2014/main" id="{841B47B9-D945-4D9E-8C05-F6DD391DA8CB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9" name="Rechteck 588">
              <a:extLst>
                <a:ext uri="{FF2B5EF4-FFF2-40B4-BE49-F238E27FC236}">
                  <a16:creationId xmlns:a16="http://schemas.microsoft.com/office/drawing/2014/main" id="{BFD3C80C-B4D5-4F22-8239-24F850A244EE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0" name="Rechteck 589">
              <a:extLst>
                <a:ext uri="{FF2B5EF4-FFF2-40B4-BE49-F238E27FC236}">
                  <a16:creationId xmlns:a16="http://schemas.microsoft.com/office/drawing/2014/main" id="{2AA61EDD-DA56-4631-B7BB-57610C5386DA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1" name="Rechteck 590">
              <a:extLst>
                <a:ext uri="{FF2B5EF4-FFF2-40B4-BE49-F238E27FC236}">
                  <a16:creationId xmlns:a16="http://schemas.microsoft.com/office/drawing/2014/main" id="{09216E70-002C-48DC-8641-2D56CA055A85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2" name="Rechteck 591">
              <a:extLst>
                <a:ext uri="{FF2B5EF4-FFF2-40B4-BE49-F238E27FC236}">
                  <a16:creationId xmlns:a16="http://schemas.microsoft.com/office/drawing/2014/main" id="{D77BAEB1-C614-4FDC-A502-4BCE02D6D650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3" name="Rechteck 592">
              <a:extLst>
                <a:ext uri="{FF2B5EF4-FFF2-40B4-BE49-F238E27FC236}">
                  <a16:creationId xmlns:a16="http://schemas.microsoft.com/office/drawing/2014/main" id="{524E493F-FFB4-47FE-A9FB-EE2A0383EF3B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4" name="Rechteck 593">
              <a:extLst>
                <a:ext uri="{FF2B5EF4-FFF2-40B4-BE49-F238E27FC236}">
                  <a16:creationId xmlns:a16="http://schemas.microsoft.com/office/drawing/2014/main" id="{FC27A782-3650-4465-A065-1D7922D144D8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5" name="Rechteck 594">
              <a:extLst>
                <a:ext uri="{FF2B5EF4-FFF2-40B4-BE49-F238E27FC236}">
                  <a16:creationId xmlns:a16="http://schemas.microsoft.com/office/drawing/2014/main" id="{D36B80F9-22CF-4DE1-B465-8B3EBE089520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6" name="Rechteck 595">
              <a:extLst>
                <a:ext uri="{FF2B5EF4-FFF2-40B4-BE49-F238E27FC236}">
                  <a16:creationId xmlns:a16="http://schemas.microsoft.com/office/drawing/2014/main" id="{B8F72752-9285-4FB0-ADA3-F6A62810C53E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7" name="Rechteck 596">
              <a:extLst>
                <a:ext uri="{FF2B5EF4-FFF2-40B4-BE49-F238E27FC236}">
                  <a16:creationId xmlns:a16="http://schemas.microsoft.com/office/drawing/2014/main" id="{943669E4-E4DF-4CB2-A613-AA34279860FB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8" name="Rechteck 597">
              <a:extLst>
                <a:ext uri="{FF2B5EF4-FFF2-40B4-BE49-F238E27FC236}">
                  <a16:creationId xmlns:a16="http://schemas.microsoft.com/office/drawing/2014/main" id="{8840F9D4-FE96-4403-944C-3D1756439DF4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9" name="Rechteck 598">
              <a:extLst>
                <a:ext uri="{FF2B5EF4-FFF2-40B4-BE49-F238E27FC236}">
                  <a16:creationId xmlns:a16="http://schemas.microsoft.com/office/drawing/2014/main" id="{55ED1243-6D2A-4CC9-83AA-C11B337FCB85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0" name="Rechteck 599">
              <a:extLst>
                <a:ext uri="{FF2B5EF4-FFF2-40B4-BE49-F238E27FC236}">
                  <a16:creationId xmlns:a16="http://schemas.microsoft.com/office/drawing/2014/main" id="{560279C2-31B3-4ADF-BD72-4A0EE711C213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1" name="Rechteck 600">
              <a:extLst>
                <a:ext uri="{FF2B5EF4-FFF2-40B4-BE49-F238E27FC236}">
                  <a16:creationId xmlns:a16="http://schemas.microsoft.com/office/drawing/2014/main" id="{9CC0D170-7507-46D3-8F7A-CE916AE6D0BA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2" name="Rechteck 601">
              <a:extLst>
                <a:ext uri="{FF2B5EF4-FFF2-40B4-BE49-F238E27FC236}">
                  <a16:creationId xmlns:a16="http://schemas.microsoft.com/office/drawing/2014/main" id="{431BF3DB-21A8-4D65-B5E6-6EC0470BD79F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3" name="Rechteck 602">
              <a:extLst>
                <a:ext uri="{FF2B5EF4-FFF2-40B4-BE49-F238E27FC236}">
                  <a16:creationId xmlns:a16="http://schemas.microsoft.com/office/drawing/2014/main" id="{B4ECD007-E18C-40EB-B36C-EBF24E98692F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4" name="Rechteck 603">
              <a:extLst>
                <a:ext uri="{FF2B5EF4-FFF2-40B4-BE49-F238E27FC236}">
                  <a16:creationId xmlns:a16="http://schemas.microsoft.com/office/drawing/2014/main" id="{D151E638-A867-4854-9E84-209CCEF841DE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5" name="Rechteck 604">
              <a:extLst>
                <a:ext uri="{FF2B5EF4-FFF2-40B4-BE49-F238E27FC236}">
                  <a16:creationId xmlns:a16="http://schemas.microsoft.com/office/drawing/2014/main" id="{E568153C-C497-466C-BED2-714651DAA573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6" name="Rechteck 605">
              <a:extLst>
                <a:ext uri="{FF2B5EF4-FFF2-40B4-BE49-F238E27FC236}">
                  <a16:creationId xmlns:a16="http://schemas.microsoft.com/office/drawing/2014/main" id="{6A656DB9-3BD3-49B8-A2EF-ACE1D85138B1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7" name="Rechteck 606">
              <a:extLst>
                <a:ext uri="{FF2B5EF4-FFF2-40B4-BE49-F238E27FC236}">
                  <a16:creationId xmlns:a16="http://schemas.microsoft.com/office/drawing/2014/main" id="{7757EE4C-CA7F-4310-9D5C-6C4D88509B9E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8" name="Rechteck 607">
              <a:extLst>
                <a:ext uri="{FF2B5EF4-FFF2-40B4-BE49-F238E27FC236}">
                  <a16:creationId xmlns:a16="http://schemas.microsoft.com/office/drawing/2014/main" id="{FAD3D163-7276-4E61-9BA3-F6EDC6DFE8ED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9" name="Rechteck 608">
              <a:extLst>
                <a:ext uri="{FF2B5EF4-FFF2-40B4-BE49-F238E27FC236}">
                  <a16:creationId xmlns:a16="http://schemas.microsoft.com/office/drawing/2014/main" id="{03AC045D-C834-48D4-B8B2-B0B2E15580A3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0" name="Gruppieren 609">
            <a:extLst>
              <a:ext uri="{FF2B5EF4-FFF2-40B4-BE49-F238E27FC236}">
                <a16:creationId xmlns:a16="http://schemas.microsoft.com/office/drawing/2014/main" id="{0FA76C1F-7ADF-49B3-9955-FCB9AE98019F}"/>
              </a:ext>
            </a:extLst>
          </p:cNvPr>
          <p:cNvGrpSpPr/>
          <p:nvPr/>
        </p:nvGrpSpPr>
        <p:grpSpPr>
          <a:xfrm>
            <a:off x="1221235" y="5850761"/>
            <a:ext cx="5042603" cy="201706"/>
            <a:chOff x="3471587" y="1514191"/>
            <a:chExt cx="5042603" cy="201706"/>
          </a:xfrm>
        </p:grpSpPr>
        <p:sp>
          <p:nvSpPr>
            <p:cNvPr id="611" name="Rechteck 610">
              <a:extLst>
                <a:ext uri="{FF2B5EF4-FFF2-40B4-BE49-F238E27FC236}">
                  <a16:creationId xmlns:a16="http://schemas.microsoft.com/office/drawing/2014/main" id="{2B5F5125-9BD5-4F7D-9959-3F76EDD0A851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2" name="Rechteck 611">
              <a:extLst>
                <a:ext uri="{FF2B5EF4-FFF2-40B4-BE49-F238E27FC236}">
                  <a16:creationId xmlns:a16="http://schemas.microsoft.com/office/drawing/2014/main" id="{C3C4F22D-48CE-4B48-88AF-658499878DF2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3" name="Rechteck 612">
              <a:extLst>
                <a:ext uri="{FF2B5EF4-FFF2-40B4-BE49-F238E27FC236}">
                  <a16:creationId xmlns:a16="http://schemas.microsoft.com/office/drawing/2014/main" id="{9B8A1DE2-DE85-42EA-AE2C-562F5D01A708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4" name="Rechteck 613">
              <a:extLst>
                <a:ext uri="{FF2B5EF4-FFF2-40B4-BE49-F238E27FC236}">
                  <a16:creationId xmlns:a16="http://schemas.microsoft.com/office/drawing/2014/main" id="{A19BAFA7-690B-4940-9BAB-873AB32A2E3E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5" name="Rechteck 614">
              <a:extLst>
                <a:ext uri="{FF2B5EF4-FFF2-40B4-BE49-F238E27FC236}">
                  <a16:creationId xmlns:a16="http://schemas.microsoft.com/office/drawing/2014/main" id="{BE8598A1-D7D9-4708-BAC4-9A13A4CA561A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6" name="Rechteck 615">
              <a:extLst>
                <a:ext uri="{FF2B5EF4-FFF2-40B4-BE49-F238E27FC236}">
                  <a16:creationId xmlns:a16="http://schemas.microsoft.com/office/drawing/2014/main" id="{26094BC5-5A18-4DE7-A64B-B7A215951FE9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7" name="Rechteck 616">
              <a:extLst>
                <a:ext uri="{FF2B5EF4-FFF2-40B4-BE49-F238E27FC236}">
                  <a16:creationId xmlns:a16="http://schemas.microsoft.com/office/drawing/2014/main" id="{A5D31316-9F53-4ED2-8D6F-0160B8200562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8" name="Rechteck 617">
              <a:extLst>
                <a:ext uri="{FF2B5EF4-FFF2-40B4-BE49-F238E27FC236}">
                  <a16:creationId xmlns:a16="http://schemas.microsoft.com/office/drawing/2014/main" id="{E98EB28D-13B1-4BDA-A81A-08A020523DD3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9" name="Rechteck 618">
              <a:extLst>
                <a:ext uri="{FF2B5EF4-FFF2-40B4-BE49-F238E27FC236}">
                  <a16:creationId xmlns:a16="http://schemas.microsoft.com/office/drawing/2014/main" id="{22EAF703-5DF7-4F24-B45B-B1BB0E8CDCC0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0" name="Rechteck 619">
              <a:extLst>
                <a:ext uri="{FF2B5EF4-FFF2-40B4-BE49-F238E27FC236}">
                  <a16:creationId xmlns:a16="http://schemas.microsoft.com/office/drawing/2014/main" id="{AA485844-2C2F-4701-8ED9-C68C0EF6A3C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1" name="Rechteck 620">
              <a:extLst>
                <a:ext uri="{FF2B5EF4-FFF2-40B4-BE49-F238E27FC236}">
                  <a16:creationId xmlns:a16="http://schemas.microsoft.com/office/drawing/2014/main" id="{8FE36401-6838-45F8-B3DE-CA998A8D930E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2" name="Rechteck 621">
              <a:extLst>
                <a:ext uri="{FF2B5EF4-FFF2-40B4-BE49-F238E27FC236}">
                  <a16:creationId xmlns:a16="http://schemas.microsoft.com/office/drawing/2014/main" id="{407E7809-DD44-4D9B-8C23-27DCC8655DA5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3" name="Rechteck 622">
              <a:extLst>
                <a:ext uri="{FF2B5EF4-FFF2-40B4-BE49-F238E27FC236}">
                  <a16:creationId xmlns:a16="http://schemas.microsoft.com/office/drawing/2014/main" id="{46193DCC-294F-4842-828D-82710E497BD6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4" name="Rechteck 623">
              <a:extLst>
                <a:ext uri="{FF2B5EF4-FFF2-40B4-BE49-F238E27FC236}">
                  <a16:creationId xmlns:a16="http://schemas.microsoft.com/office/drawing/2014/main" id="{1AF1A173-8951-4E42-AA1A-2B7781EB840A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5" name="Rechteck 624">
              <a:extLst>
                <a:ext uri="{FF2B5EF4-FFF2-40B4-BE49-F238E27FC236}">
                  <a16:creationId xmlns:a16="http://schemas.microsoft.com/office/drawing/2014/main" id="{D3AD69A1-FB39-441B-B30E-CF52F10FD35C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6" name="Rechteck 625">
              <a:extLst>
                <a:ext uri="{FF2B5EF4-FFF2-40B4-BE49-F238E27FC236}">
                  <a16:creationId xmlns:a16="http://schemas.microsoft.com/office/drawing/2014/main" id="{F0D7231E-180D-41E6-8454-DB35AE4A737D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7" name="Rechteck 626">
              <a:extLst>
                <a:ext uri="{FF2B5EF4-FFF2-40B4-BE49-F238E27FC236}">
                  <a16:creationId xmlns:a16="http://schemas.microsoft.com/office/drawing/2014/main" id="{3A01332C-ACF5-46C0-9089-CB1F66D61336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8" name="Rechteck 627">
              <a:extLst>
                <a:ext uri="{FF2B5EF4-FFF2-40B4-BE49-F238E27FC236}">
                  <a16:creationId xmlns:a16="http://schemas.microsoft.com/office/drawing/2014/main" id="{31F0F26A-2D9C-4FFB-B3E1-BA9F8198F324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9" name="Rechteck 628">
              <a:extLst>
                <a:ext uri="{FF2B5EF4-FFF2-40B4-BE49-F238E27FC236}">
                  <a16:creationId xmlns:a16="http://schemas.microsoft.com/office/drawing/2014/main" id="{78F58CAB-77C2-4716-9EB3-7946AE2E9FAD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0" name="Rechteck 629">
              <a:extLst>
                <a:ext uri="{FF2B5EF4-FFF2-40B4-BE49-F238E27FC236}">
                  <a16:creationId xmlns:a16="http://schemas.microsoft.com/office/drawing/2014/main" id="{1AD649F1-B6AD-4313-B7AC-371F0358C3FD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1" name="Rechteck 630">
              <a:extLst>
                <a:ext uri="{FF2B5EF4-FFF2-40B4-BE49-F238E27FC236}">
                  <a16:creationId xmlns:a16="http://schemas.microsoft.com/office/drawing/2014/main" id="{E794C1DD-8789-4615-9E6D-2BEDC70206B0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2" name="Rechteck 631">
              <a:extLst>
                <a:ext uri="{FF2B5EF4-FFF2-40B4-BE49-F238E27FC236}">
                  <a16:creationId xmlns:a16="http://schemas.microsoft.com/office/drawing/2014/main" id="{4F546A72-2750-443F-8A0B-8CB8C795861C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3" name="Rechteck 632">
              <a:extLst>
                <a:ext uri="{FF2B5EF4-FFF2-40B4-BE49-F238E27FC236}">
                  <a16:creationId xmlns:a16="http://schemas.microsoft.com/office/drawing/2014/main" id="{32C3B414-8275-4FD2-A1F0-359CDAD2CF6A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4" name="Rechteck 633">
              <a:extLst>
                <a:ext uri="{FF2B5EF4-FFF2-40B4-BE49-F238E27FC236}">
                  <a16:creationId xmlns:a16="http://schemas.microsoft.com/office/drawing/2014/main" id="{68EF3088-4510-4E34-A8FB-9A052E217EDD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5" name="Rechteck 634">
              <a:extLst>
                <a:ext uri="{FF2B5EF4-FFF2-40B4-BE49-F238E27FC236}">
                  <a16:creationId xmlns:a16="http://schemas.microsoft.com/office/drawing/2014/main" id="{BEB6E177-DD2D-4AE1-A942-46F8975AA9BA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6" name="Gruppieren 635">
            <a:extLst>
              <a:ext uri="{FF2B5EF4-FFF2-40B4-BE49-F238E27FC236}">
                <a16:creationId xmlns:a16="http://schemas.microsoft.com/office/drawing/2014/main" id="{A71843F8-78DE-441A-A850-958359738ACC}"/>
              </a:ext>
            </a:extLst>
          </p:cNvPr>
          <p:cNvGrpSpPr/>
          <p:nvPr/>
        </p:nvGrpSpPr>
        <p:grpSpPr>
          <a:xfrm>
            <a:off x="1221236" y="6052466"/>
            <a:ext cx="5042603" cy="201706"/>
            <a:chOff x="3471587" y="1514191"/>
            <a:chExt cx="5042603" cy="201706"/>
          </a:xfrm>
        </p:grpSpPr>
        <p:sp>
          <p:nvSpPr>
            <p:cNvPr id="637" name="Rechteck 636">
              <a:extLst>
                <a:ext uri="{FF2B5EF4-FFF2-40B4-BE49-F238E27FC236}">
                  <a16:creationId xmlns:a16="http://schemas.microsoft.com/office/drawing/2014/main" id="{FD497A2D-ADC2-4085-9DA3-B28206D52106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8" name="Rechteck 637">
              <a:extLst>
                <a:ext uri="{FF2B5EF4-FFF2-40B4-BE49-F238E27FC236}">
                  <a16:creationId xmlns:a16="http://schemas.microsoft.com/office/drawing/2014/main" id="{124B6FBD-16BF-47C0-A449-CA49012A70DF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9" name="Rechteck 638">
              <a:extLst>
                <a:ext uri="{FF2B5EF4-FFF2-40B4-BE49-F238E27FC236}">
                  <a16:creationId xmlns:a16="http://schemas.microsoft.com/office/drawing/2014/main" id="{BF2A5446-84CB-4E09-9E6B-0FD383F013C8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0" name="Rechteck 639">
              <a:extLst>
                <a:ext uri="{FF2B5EF4-FFF2-40B4-BE49-F238E27FC236}">
                  <a16:creationId xmlns:a16="http://schemas.microsoft.com/office/drawing/2014/main" id="{191689B0-E0F7-4644-AEA7-B1557AA63DDD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1" name="Rechteck 640">
              <a:extLst>
                <a:ext uri="{FF2B5EF4-FFF2-40B4-BE49-F238E27FC236}">
                  <a16:creationId xmlns:a16="http://schemas.microsoft.com/office/drawing/2014/main" id="{D197C693-10AB-4F68-A098-B280734B8E82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2" name="Rechteck 641">
              <a:extLst>
                <a:ext uri="{FF2B5EF4-FFF2-40B4-BE49-F238E27FC236}">
                  <a16:creationId xmlns:a16="http://schemas.microsoft.com/office/drawing/2014/main" id="{C5BAD225-8552-41EA-97B5-ACA4DA8903DD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3" name="Rechteck 642">
              <a:extLst>
                <a:ext uri="{FF2B5EF4-FFF2-40B4-BE49-F238E27FC236}">
                  <a16:creationId xmlns:a16="http://schemas.microsoft.com/office/drawing/2014/main" id="{AC0EEC1B-ED95-473B-9DCD-823A3392830E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4" name="Rechteck 643">
              <a:extLst>
                <a:ext uri="{FF2B5EF4-FFF2-40B4-BE49-F238E27FC236}">
                  <a16:creationId xmlns:a16="http://schemas.microsoft.com/office/drawing/2014/main" id="{BC35EBDA-FF06-41CF-B3B8-8BD1D5DE261B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5" name="Rechteck 644">
              <a:extLst>
                <a:ext uri="{FF2B5EF4-FFF2-40B4-BE49-F238E27FC236}">
                  <a16:creationId xmlns:a16="http://schemas.microsoft.com/office/drawing/2014/main" id="{F24A8EDB-B96B-4CEC-9B0D-00B941F4C6FD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6" name="Rechteck 645">
              <a:extLst>
                <a:ext uri="{FF2B5EF4-FFF2-40B4-BE49-F238E27FC236}">
                  <a16:creationId xmlns:a16="http://schemas.microsoft.com/office/drawing/2014/main" id="{BBBD2FCE-DBD8-4313-9DD5-482C07BC7F6C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7" name="Rechteck 646">
              <a:extLst>
                <a:ext uri="{FF2B5EF4-FFF2-40B4-BE49-F238E27FC236}">
                  <a16:creationId xmlns:a16="http://schemas.microsoft.com/office/drawing/2014/main" id="{311076F6-B0AA-4CAE-AE5E-00FDFE4AB509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8" name="Rechteck 647">
              <a:extLst>
                <a:ext uri="{FF2B5EF4-FFF2-40B4-BE49-F238E27FC236}">
                  <a16:creationId xmlns:a16="http://schemas.microsoft.com/office/drawing/2014/main" id="{BB510DAB-39E4-46C9-9EB4-DDC93D94A9C6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9" name="Rechteck 648">
              <a:extLst>
                <a:ext uri="{FF2B5EF4-FFF2-40B4-BE49-F238E27FC236}">
                  <a16:creationId xmlns:a16="http://schemas.microsoft.com/office/drawing/2014/main" id="{57D5A309-9AB4-4B52-A23C-66C49D8A8745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0" name="Rechteck 649">
              <a:extLst>
                <a:ext uri="{FF2B5EF4-FFF2-40B4-BE49-F238E27FC236}">
                  <a16:creationId xmlns:a16="http://schemas.microsoft.com/office/drawing/2014/main" id="{75FB69A7-0958-4190-A0DD-8E831F494030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1" name="Rechteck 650">
              <a:extLst>
                <a:ext uri="{FF2B5EF4-FFF2-40B4-BE49-F238E27FC236}">
                  <a16:creationId xmlns:a16="http://schemas.microsoft.com/office/drawing/2014/main" id="{E9211DAB-39F6-4F9C-91EF-DA28F15B5B13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2" name="Rechteck 651">
              <a:extLst>
                <a:ext uri="{FF2B5EF4-FFF2-40B4-BE49-F238E27FC236}">
                  <a16:creationId xmlns:a16="http://schemas.microsoft.com/office/drawing/2014/main" id="{4D96C569-8D8C-417A-8132-1D4B5C45C6FC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3" name="Rechteck 652">
              <a:extLst>
                <a:ext uri="{FF2B5EF4-FFF2-40B4-BE49-F238E27FC236}">
                  <a16:creationId xmlns:a16="http://schemas.microsoft.com/office/drawing/2014/main" id="{1BC2401D-8E89-421F-94B9-740F5DCE2ECB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4" name="Rechteck 653">
              <a:extLst>
                <a:ext uri="{FF2B5EF4-FFF2-40B4-BE49-F238E27FC236}">
                  <a16:creationId xmlns:a16="http://schemas.microsoft.com/office/drawing/2014/main" id="{67268BA6-7507-4768-AE94-3AD7D21C7391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5" name="Rechteck 654">
              <a:extLst>
                <a:ext uri="{FF2B5EF4-FFF2-40B4-BE49-F238E27FC236}">
                  <a16:creationId xmlns:a16="http://schemas.microsoft.com/office/drawing/2014/main" id="{4EE5CB05-7A00-42B1-ABC3-AB1D40CDB5D8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6" name="Rechteck 655">
              <a:extLst>
                <a:ext uri="{FF2B5EF4-FFF2-40B4-BE49-F238E27FC236}">
                  <a16:creationId xmlns:a16="http://schemas.microsoft.com/office/drawing/2014/main" id="{76A73A70-B7C6-4636-96C2-2AC149F87CDA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7" name="Rechteck 656">
              <a:extLst>
                <a:ext uri="{FF2B5EF4-FFF2-40B4-BE49-F238E27FC236}">
                  <a16:creationId xmlns:a16="http://schemas.microsoft.com/office/drawing/2014/main" id="{9656A06E-40BF-4144-9C92-987091CA977E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8" name="Rechteck 657">
              <a:extLst>
                <a:ext uri="{FF2B5EF4-FFF2-40B4-BE49-F238E27FC236}">
                  <a16:creationId xmlns:a16="http://schemas.microsoft.com/office/drawing/2014/main" id="{581BB349-F71E-408D-97EB-0B08D90DB135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9" name="Rechteck 658">
              <a:extLst>
                <a:ext uri="{FF2B5EF4-FFF2-40B4-BE49-F238E27FC236}">
                  <a16:creationId xmlns:a16="http://schemas.microsoft.com/office/drawing/2014/main" id="{443CBB98-8A92-4C18-8B49-E3413A435E57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0" name="Rechteck 659">
              <a:extLst>
                <a:ext uri="{FF2B5EF4-FFF2-40B4-BE49-F238E27FC236}">
                  <a16:creationId xmlns:a16="http://schemas.microsoft.com/office/drawing/2014/main" id="{D03C18B4-CCCD-477A-A7A5-F967D7308E00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1" name="Rechteck 660">
              <a:extLst>
                <a:ext uri="{FF2B5EF4-FFF2-40B4-BE49-F238E27FC236}">
                  <a16:creationId xmlns:a16="http://schemas.microsoft.com/office/drawing/2014/main" id="{5D288DD6-7C4C-4BC8-AD8E-66129CD955B0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2" name="Gruppieren 661">
            <a:extLst>
              <a:ext uri="{FF2B5EF4-FFF2-40B4-BE49-F238E27FC236}">
                <a16:creationId xmlns:a16="http://schemas.microsoft.com/office/drawing/2014/main" id="{48B1DBA3-69A8-4BC8-98D9-8BCC8062C02E}"/>
              </a:ext>
            </a:extLst>
          </p:cNvPr>
          <p:cNvGrpSpPr/>
          <p:nvPr/>
        </p:nvGrpSpPr>
        <p:grpSpPr>
          <a:xfrm>
            <a:off x="1221237" y="6254171"/>
            <a:ext cx="5042603" cy="201706"/>
            <a:chOff x="3471587" y="1514191"/>
            <a:chExt cx="5042603" cy="201706"/>
          </a:xfrm>
        </p:grpSpPr>
        <p:sp>
          <p:nvSpPr>
            <p:cNvPr id="663" name="Rechteck 662">
              <a:extLst>
                <a:ext uri="{FF2B5EF4-FFF2-40B4-BE49-F238E27FC236}">
                  <a16:creationId xmlns:a16="http://schemas.microsoft.com/office/drawing/2014/main" id="{2445E7F9-F065-4D65-8CA6-D00A8915D3CA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4" name="Rechteck 663">
              <a:extLst>
                <a:ext uri="{FF2B5EF4-FFF2-40B4-BE49-F238E27FC236}">
                  <a16:creationId xmlns:a16="http://schemas.microsoft.com/office/drawing/2014/main" id="{EA0F538C-D131-4396-91B0-F89205CA8BDC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5" name="Rechteck 664">
              <a:extLst>
                <a:ext uri="{FF2B5EF4-FFF2-40B4-BE49-F238E27FC236}">
                  <a16:creationId xmlns:a16="http://schemas.microsoft.com/office/drawing/2014/main" id="{397E90CA-54A1-44FA-AC31-FB9A13F074C0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6" name="Rechteck 665">
              <a:extLst>
                <a:ext uri="{FF2B5EF4-FFF2-40B4-BE49-F238E27FC236}">
                  <a16:creationId xmlns:a16="http://schemas.microsoft.com/office/drawing/2014/main" id="{177D334D-A55A-4429-A8DC-633DB950B195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7" name="Rechteck 666">
              <a:extLst>
                <a:ext uri="{FF2B5EF4-FFF2-40B4-BE49-F238E27FC236}">
                  <a16:creationId xmlns:a16="http://schemas.microsoft.com/office/drawing/2014/main" id="{D263B1A1-48B4-4887-8C52-C1A4DC9A2953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8" name="Rechteck 667">
              <a:extLst>
                <a:ext uri="{FF2B5EF4-FFF2-40B4-BE49-F238E27FC236}">
                  <a16:creationId xmlns:a16="http://schemas.microsoft.com/office/drawing/2014/main" id="{39E6E05F-BD63-4DA2-B9C6-77BEA5A71DF7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9" name="Rechteck 668">
              <a:extLst>
                <a:ext uri="{FF2B5EF4-FFF2-40B4-BE49-F238E27FC236}">
                  <a16:creationId xmlns:a16="http://schemas.microsoft.com/office/drawing/2014/main" id="{9F8B5D3B-F5CF-4B73-89F4-877055180B30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0" name="Rechteck 669">
              <a:extLst>
                <a:ext uri="{FF2B5EF4-FFF2-40B4-BE49-F238E27FC236}">
                  <a16:creationId xmlns:a16="http://schemas.microsoft.com/office/drawing/2014/main" id="{9F0D3843-D826-4746-AD51-B8B8C1D822E2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1" name="Rechteck 670">
              <a:extLst>
                <a:ext uri="{FF2B5EF4-FFF2-40B4-BE49-F238E27FC236}">
                  <a16:creationId xmlns:a16="http://schemas.microsoft.com/office/drawing/2014/main" id="{BF901AD1-6D3B-43D1-A8FF-FF46640E590A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2" name="Rechteck 671">
              <a:extLst>
                <a:ext uri="{FF2B5EF4-FFF2-40B4-BE49-F238E27FC236}">
                  <a16:creationId xmlns:a16="http://schemas.microsoft.com/office/drawing/2014/main" id="{F0120EC6-626E-4C08-A65A-C3B1CF19CC2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3" name="Rechteck 672">
              <a:extLst>
                <a:ext uri="{FF2B5EF4-FFF2-40B4-BE49-F238E27FC236}">
                  <a16:creationId xmlns:a16="http://schemas.microsoft.com/office/drawing/2014/main" id="{B8CB817A-A877-4C86-939B-572922A919AC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4" name="Rechteck 673">
              <a:extLst>
                <a:ext uri="{FF2B5EF4-FFF2-40B4-BE49-F238E27FC236}">
                  <a16:creationId xmlns:a16="http://schemas.microsoft.com/office/drawing/2014/main" id="{F16B8C96-DC90-44E7-B21F-02D6BA65EC5C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5" name="Rechteck 674">
              <a:extLst>
                <a:ext uri="{FF2B5EF4-FFF2-40B4-BE49-F238E27FC236}">
                  <a16:creationId xmlns:a16="http://schemas.microsoft.com/office/drawing/2014/main" id="{1BD38823-47E2-4F84-B3DF-554D88C6B120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6" name="Rechteck 675">
              <a:extLst>
                <a:ext uri="{FF2B5EF4-FFF2-40B4-BE49-F238E27FC236}">
                  <a16:creationId xmlns:a16="http://schemas.microsoft.com/office/drawing/2014/main" id="{D63CF5A2-ADBC-4B38-8529-B3176F1B9C2C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7" name="Rechteck 676">
              <a:extLst>
                <a:ext uri="{FF2B5EF4-FFF2-40B4-BE49-F238E27FC236}">
                  <a16:creationId xmlns:a16="http://schemas.microsoft.com/office/drawing/2014/main" id="{E15613FB-3C71-4D4F-B023-7B8CF2F77E78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8" name="Rechteck 677">
              <a:extLst>
                <a:ext uri="{FF2B5EF4-FFF2-40B4-BE49-F238E27FC236}">
                  <a16:creationId xmlns:a16="http://schemas.microsoft.com/office/drawing/2014/main" id="{3CDA3E7C-5FBD-42DA-9E3C-BBD31C3CFED1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9" name="Rechteck 678">
              <a:extLst>
                <a:ext uri="{FF2B5EF4-FFF2-40B4-BE49-F238E27FC236}">
                  <a16:creationId xmlns:a16="http://schemas.microsoft.com/office/drawing/2014/main" id="{99E671CC-DD24-403D-8E54-4A4148746F94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0" name="Rechteck 679">
              <a:extLst>
                <a:ext uri="{FF2B5EF4-FFF2-40B4-BE49-F238E27FC236}">
                  <a16:creationId xmlns:a16="http://schemas.microsoft.com/office/drawing/2014/main" id="{CC401C71-352D-41D2-99E6-8C2AF8FEB701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1" name="Rechteck 680">
              <a:extLst>
                <a:ext uri="{FF2B5EF4-FFF2-40B4-BE49-F238E27FC236}">
                  <a16:creationId xmlns:a16="http://schemas.microsoft.com/office/drawing/2014/main" id="{26599B82-06FC-468F-B7E4-7B27296F6C23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2" name="Rechteck 681">
              <a:extLst>
                <a:ext uri="{FF2B5EF4-FFF2-40B4-BE49-F238E27FC236}">
                  <a16:creationId xmlns:a16="http://schemas.microsoft.com/office/drawing/2014/main" id="{7A182E8E-E0AC-4F9C-96BC-D3A6CABF335D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3" name="Rechteck 682">
              <a:extLst>
                <a:ext uri="{FF2B5EF4-FFF2-40B4-BE49-F238E27FC236}">
                  <a16:creationId xmlns:a16="http://schemas.microsoft.com/office/drawing/2014/main" id="{71086867-81E2-429A-94C8-7275CFC4EA00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4" name="Rechteck 683">
              <a:extLst>
                <a:ext uri="{FF2B5EF4-FFF2-40B4-BE49-F238E27FC236}">
                  <a16:creationId xmlns:a16="http://schemas.microsoft.com/office/drawing/2014/main" id="{71787BAD-A389-4173-B5C7-801BCE53D2DD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5" name="Rechteck 684">
              <a:extLst>
                <a:ext uri="{FF2B5EF4-FFF2-40B4-BE49-F238E27FC236}">
                  <a16:creationId xmlns:a16="http://schemas.microsoft.com/office/drawing/2014/main" id="{C2BBF6B4-6457-4048-A2DF-C55383F5F47C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6" name="Rechteck 685">
              <a:extLst>
                <a:ext uri="{FF2B5EF4-FFF2-40B4-BE49-F238E27FC236}">
                  <a16:creationId xmlns:a16="http://schemas.microsoft.com/office/drawing/2014/main" id="{7CD2F8FE-8265-460B-8993-1E592616009F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7" name="Rechteck 686">
              <a:extLst>
                <a:ext uri="{FF2B5EF4-FFF2-40B4-BE49-F238E27FC236}">
                  <a16:creationId xmlns:a16="http://schemas.microsoft.com/office/drawing/2014/main" id="{D7518FDB-1D84-418E-A5BF-E54349EF7B8D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90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1276E66-F8B8-42D1-ABAA-DB6234065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7" y="448693"/>
            <a:ext cx="760879" cy="7608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F02871-B5C4-4A97-8D5C-251A0ED92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69" y="447886"/>
            <a:ext cx="760880" cy="76088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EC4C644-1FF4-4E9E-8DB9-5B8ED2C54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54" y="447887"/>
            <a:ext cx="760879" cy="76087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213F365-4562-4143-AE86-B4EE9E345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38" y="447889"/>
            <a:ext cx="760879" cy="76087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EC69E90-4649-4244-8423-6D2547362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85" y="447887"/>
            <a:ext cx="760879" cy="76087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EA53530-DDA3-4289-8144-970000A78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01" y="447888"/>
            <a:ext cx="760879" cy="7608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D3F4C54-3CF0-495B-8828-89752FD92C9E}"/>
              </a:ext>
            </a:extLst>
          </p:cNvPr>
          <p:cNvSpPr/>
          <p:nvPr/>
        </p:nvSpPr>
        <p:spPr>
          <a:xfrm>
            <a:off x="1221215" y="1211546"/>
            <a:ext cx="5042602" cy="201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0 … 120</a:t>
            </a:r>
            <a:endParaRPr lang="en-DE" sz="1200" dirty="0">
              <a:solidFill>
                <a:schemeClr val="tx1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53FBD11-BACE-401C-A7D7-FCA1EC998F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2" y="1409303"/>
            <a:ext cx="760880" cy="760880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81DB5EFC-6B8D-44E0-8C90-B942B95802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6" y="2266442"/>
            <a:ext cx="760880" cy="760880"/>
          </a:xfrm>
          <a:prstGeom prst="rect">
            <a:avLst/>
          </a:prstGeom>
        </p:spPr>
      </p:pic>
      <p:pic>
        <p:nvPicPr>
          <p:cNvPr id="30" name="Grafik 29" descr="Ein Bild, das Personen enthält.&#10;&#10;Automatisch generierte Beschreibung">
            <a:extLst>
              <a:ext uri="{FF2B5EF4-FFF2-40B4-BE49-F238E27FC236}">
                <a16:creationId xmlns:a16="http://schemas.microsoft.com/office/drawing/2014/main" id="{A43E4669-4067-4EE3-A43B-EF1054888A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6" y="3980720"/>
            <a:ext cx="760880" cy="76088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9C94F23-38E4-4272-B35F-54C83FE536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6" y="4837859"/>
            <a:ext cx="760880" cy="76088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3E1BC51-FBFC-4609-9BAF-4DE764FAEE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0" y="5694998"/>
            <a:ext cx="760880" cy="760880"/>
          </a:xfrm>
          <a:prstGeom prst="rect">
            <a:avLst/>
          </a:prstGeom>
        </p:spPr>
      </p:pic>
      <p:pic>
        <p:nvPicPr>
          <p:cNvPr id="36" name="Grafik 35" descr="Ein Bild, das Boden, Personen enthält.&#10;&#10;Automatisch generierte Beschreibung">
            <a:extLst>
              <a:ext uri="{FF2B5EF4-FFF2-40B4-BE49-F238E27FC236}">
                <a16:creationId xmlns:a16="http://schemas.microsoft.com/office/drawing/2014/main" id="{0980D531-6758-46EB-A456-51212D32AA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6" y="3123581"/>
            <a:ext cx="760880" cy="760880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AB8D56B7-55AB-49D3-9142-C12FDF92C335}"/>
              </a:ext>
            </a:extLst>
          </p:cNvPr>
          <p:cNvSpPr/>
          <p:nvPr/>
        </p:nvSpPr>
        <p:spPr>
          <a:xfrm rot="5400000">
            <a:off x="-1400951" y="3833711"/>
            <a:ext cx="5042625" cy="201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0 … 120</a:t>
            </a:r>
            <a:endParaRPr lang="en-DE" sz="1200" dirty="0">
              <a:solidFill>
                <a:schemeClr val="tx1"/>
              </a:solidFill>
            </a:endParaRP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C8897D5B-BC39-4D5E-AEB9-7E5DABED9F37}"/>
              </a:ext>
            </a:extLst>
          </p:cNvPr>
          <p:cNvGrpSpPr/>
          <p:nvPr/>
        </p:nvGrpSpPr>
        <p:grpSpPr>
          <a:xfrm>
            <a:off x="1221213" y="1413251"/>
            <a:ext cx="5042603" cy="201706"/>
            <a:chOff x="3471587" y="1514191"/>
            <a:chExt cx="5042603" cy="201706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D45A2AB8-DBB8-4884-A9C7-830707CAE3E7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15F659D-7B6B-4852-AC26-F4B7B2C80A58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6B94FD3C-1B50-40F6-B119-519CC32C56CA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1B81607C-0B32-4FCC-BD11-29DD98F1ED10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0E11441-D875-4AAB-BE3F-B8570BCB0438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C53BB1F5-E1AD-4310-913D-51C7101120D1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8854B993-B50C-4D3C-9267-405C2625B988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FAA9F4C5-94A0-4252-82EF-662BE6FD6F0E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F64757-98D4-4B24-A3C8-E6176A64E170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22409B3-35B0-46A4-B53A-223B539B69AC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70D55046-0899-4C93-88D0-318DE6BD877C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10CA356-81D5-46BF-9482-66635B8C4796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9963EFA1-F729-4DA4-B475-53C8EB0A51F5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DB63B3F-5FE1-45FC-85ED-5FD094E6379B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D7A8DEF6-D84E-4016-9E46-5C39EE5C6279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042EE3A9-93E6-4636-84C4-E1CD20BC1A59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622C2CFA-ECCE-4D64-9825-5C48437A70A7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CE41A35-D116-4372-925A-7D0788CB1DB4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AC2D9FE8-E865-40CD-B240-2BA1F71AB34F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05542CC9-E70D-480F-AE59-566B8EAAC519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AA4A7B0-2864-4410-868F-B0ECFAEF53FB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BD477320-118C-4236-AC42-F0D46281BAA9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BBFA9706-42F2-4C4F-9C87-10FB4BB46B15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C1C611ED-ABF0-46D9-A49A-DDD50BFA75B0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397E2A90-6D70-4C7A-83DD-1DD65656C6DD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0D8D7196-F138-4AAA-82DB-7EE7DF0FE9D2}"/>
              </a:ext>
            </a:extLst>
          </p:cNvPr>
          <p:cNvGrpSpPr/>
          <p:nvPr/>
        </p:nvGrpSpPr>
        <p:grpSpPr>
          <a:xfrm>
            <a:off x="1221214" y="1614956"/>
            <a:ext cx="5042603" cy="201706"/>
            <a:chOff x="3471587" y="1514191"/>
            <a:chExt cx="5042603" cy="201706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3A2121FD-3B9D-418B-A918-9F12B00DCA5D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AA69E576-82D1-428E-955F-0E25B3160155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2E3CA79A-0986-4558-894B-BD0D49134947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41B0078-7122-45AB-8C37-107EF1DD1A81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D2F9935E-7D46-44EC-B913-DC1D141DE962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6DE97F45-C34D-4417-8A0C-6AD9C789680A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4CAF8007-A2DA-4DA9-B986-A53C15A2EC3C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F5501E0E-A83A-4E06-B7CF-A081F395025D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F22BF58C-C5D2-496C-91A5-548375AE1D81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EF4550A3-26D4-46FC-96BA-0AEBDDBE5AD6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1BE9A2F0-C976-48DE-9988-E5FB0B81796F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6107BE80-14B2-49FA-95DB-CBFD9A1F4930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64CDED28-CE6F-4A71-9C88-0B43D116CEFC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11AC157C-C75D-44AD-8867-72DC1038FF9A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13F556EB-C22F-497D-8B9D-6D3D2F267E8E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55E1BE33-9A59-47B8-B1FB-762256438954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ED988ED3-BD04-46FD-BDF9-C4F2F2060757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3CD70DD4-8EED-4DEE-8102-705AC0C953E4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28012A11-328B-4DA4-8589-8FC938997AB4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F12D22A6-2048-4E9B-9364-34BFAB499942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248299AA-3D8D-437B-99C3-5D45D27CDE54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E2B7E169-4D82-402A-8818-08B798A0C34F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E176D6CB-21E6-4C20-939C-7638F63EEB0A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2BA8406-B5A4-4B9F-A9DC-888690A17186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195ADF56-C42C-4A0F-AAEF-09FB9542163E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0F6A75A1-E65F-4DDB-BCF1-1426A74F4FAB}"/>
              </a:ext>
            </a:extLst>
          </p:cNvPr>
          <p:cNvGrpSpPr/>
          <p:nvPr/>
        </p:nvGrpSpPr>
        <p:grpSpPr>
          <a:xfrm>
            <a:off x="1221215" y="1816661"/>
            <a:ext cx="5042603" cy="201706"/>
            <a:chOff x="3471587" y="1514191"/>
            <a:chExt cx="5042603" cy="201706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5A839C53-7026-4DBD-AC4E-A8C6442BB153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0275B35B-7379-4EA5-A00E-337841899615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AFF6669E-E4C9-4636-A0D4-3BAAE4EA4EDF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C53117F-08C8-481A-A6F9-0C2A302F9871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8A7CE91C-B12C-44D2-9F1F-494B568F0E19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E19490DE-4F7F-42B8-B121-12C10B26D398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D5CB903E-8FF0-42C2-926F-ED80B2F9CC86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963A5FE4-DE77-44B1-A572-02C416BE293B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D3697F84-22D0-48A2-8B9D-E857D9595473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7243AB4B-79B4-4E58-91B2-E3925A269264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43C6B1A3-9C2B-48EE-9A64-8E560682D867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9C4C7280-5C0C-476A-B62D-84D7F1BDF2B1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9C3492E0-B346-4137-99ED-280CAE05254A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BE83EA8C-16C6-4F72-98DE-49A41D25EEBB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8C668FA2-31F3-4612-B8C4-B2B46522D8B5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A4559C89-358E-452D-9262-41F49B39ABFE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45F5521A-613C-44F5-AC24-0A90D8294CAC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B0F2A0B2-0C91-438B-90BA-B8C541554935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hteck 108">
              <a:extLst>
                <a:ext uri="{FF2B5EF4-FFF2-40B4-BE49-F238E27FC236}">
                  <a16:creationId xmlns:a16="http://schemas.microsoft.com/office/drawing/2014/main" id="{913DF86D-0320-4707-81BC-8966BF959F0B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402F98F6-3A21-4AD1-8BCC-6D41439802ED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CCEBEEE6-5FCA-45E8-8DB5-B0107379DDED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id="{C4C2E58B-1D37-4966-9A54-A7FADFDB66B1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5D6DE8D9-2ABF-486D-B56C-B88D92120ED2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D40A1058-E205-4AE2-BB4D-7505A38634BC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C8C0E98-574D-461E-85F5-BCED223E8E6F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36ED6B19-FC83-42F2-A94B-33FBB0B73C53}"/>
              </a:ext>
            </a:extLst>
          </p:cNvPr>
          <p:cNvGrpSpPr/>
          <p:nvPr/>
        </p:nvGrpSpPr>
        <p:grpSpPr>
          <a:xfrm>
            <a:off x="1221216" y="2018366"/>
            <a:ext cx="5042603" cy="201706"/>
            <a:chOff x="3471587" y="1514191"/>
            <a:chExt cx="5042603" cy="201706"/>
          </a:xfrm>
        </p:grpSpPr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9133076A-19D2-4D66-8EF8-42CC07C01ED5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63D75AAD-C3C7-4490-A037-B35B72023B5E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hteck 118">
              <a:extLst>
                <a:ext uri="{FF2B5EF4-FFF2-40B4-BE49-F238E27FC236}">
                  <a16:creationId xmlns:a16="http://schemas.microsoft.com/office/drawing/2014/main" id="{8B7CE4A2-390E-4578-ACB1-CC2BE9039CB5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AF8FE7A7-CA4D-4544-AAB0-9D515E59AD87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518238F5-92C9-4C1B-BA76-E2E3605484AC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>
              <a:extLst>
                <a:ext uri="{FF2B5EF4-FFF2-40B4-BE49-F238E27FC236}">
                  <a16:creationId xmlns:a16="http://schemas.microsoft.com/office/drawing/2014/main" id="{5E474E8E-6B5F-4124-8CE5-FA38076A9C64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48113377-964A-44A2-BDD6-812E1BB06A68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56DC58BD-9E56-4E26-99AA-5E6B3624203D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375FE978-C996-4EC6-8FA3-DEAD12A08641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B34BF09F-A317-44E0-AF74-30EF3406A9F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B231D4FC-D4BC-478A-87B7-3392D79F0D6D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E4D14A36-733D-47EC-9968-EB7D7E77FBB3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2E315B7F-B98E-4497-8D68-35F803B9CB2D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76992F06-119A-49BA-8B25-7413F0D1938C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7D6FFD1A-BABD-4BD5-B95B-817AD262CABC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091628CE-9EC5-45B0-8698-2EF488777682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6592D08D-C9CC-4456-BA41-3683ED917385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BD2A3FFA-75C6-442B-A422-07B22EEDCBB1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5B42335D-CCD7-4BC8-B6AB-55FCDE46E958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A3FDF44A-21A2-478B-8F53-6A4D5A7DE89F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ACBA145B-02D7-4401-9848-31967C7C512D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A138A028-5A4C-4141-87D3-18E5C1602FCE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5C359F2E-3876-44A0-9E66-9DBE19D430F8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hteck 139">
              <a:extLst>
                <a:ext uri="{FF2B5EF4-FFF2-40B4-BE49-F238E27FC236}">
                  <a16:creationId xmlns:a16="http://schemas.microsoft.com/office/drawing/2014/main" id="{C57614D7-CCA0-4627-8DA8-91CF1336E5E5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7AF5B540-8F6B-46F3-9CE4-6B11B402ADE7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E5BBCB1-CFE6-45D6-A290-8DC11A6CF869}"/>
              </a:ext>
            </a:extLst>
          </p:cNvPr>
          <p:cNvGrpSpPr/>
          <p:nvPr/>
        </p:nvGrpSpPr>
        <p:grpSpPr>
          <a:xfrm>
            <a:off x="1221217" y="2220071"/>
            <a:ext cx="5042603" cy="201706"/>
            <a:chOff x="3471587" y="1514191"/>
            <a:chExt cx="5042603" cy="201706"/>
          </a:xfrm>
        </p:grpSpPr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F3EA5D6E-FD99-4DE7-A3EC-E115FD67D66F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hteck 143">
              <a:extLst>
                <a:ext uri="{FF2B5EF4-FFF2-40B4-BE49-F238E27FC236}">
                  <a16:creationId xmlns:a16="http://schemas.microsoft.com/office/drawing/2014/main" id="{DDC5B66A-B72E-48E5-9399-0533FC436397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hteck 144">
              <a:extLst>
                <a:ext uri="{FF2B5EF4-FFF2-40B4-BE49-F238E27FC236}">
                  <a16:creationId xmlns:a16="http://schemas.microsoft.com/office/drawing/2014/main" id="{48DA3D83-379D-484B-9580-341894109C20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15A50789-E752-4310-AC4E-330476A6D052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7" name="Rechteck 146">
              <a:extLst>
                <a:ext uri="{FF2B5EF4-FFF2-40B4-BE49-F238E27FC236}">
                  <a16:creationId xmlns:a16="http://schemas.microsoft.com/office/drawing/2014/main" id="{0865E691-EB92-4B3C-8189-9B3A9817AED5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8" name="Rechteck 147">
              <a:extLst>
                <a:ext uri="{FF2B5EF4-FFF2-40B4-BE49-F238E27FC236}">
                  <a16:creationId xmlns:a16="http://schemas.microsoft.com/office/drawing/2014/main" id="{0A0952B3-0EF5-434D-B8BD-A848805F54E1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hteck 148">
              <a:extLst>
                <a:ext uri="{FF2B5EF4-FFF2-40B4-BE49-F238E27FC236}">
                  <a16:creationId xmlns:a16="http://schemas.microsoft.com/office/drawing/2014/main" id="{C93B7D65-AE37-4C4A-8994-70A8049090FF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hteck 149">
              <a:extLst>
                <a:ext uri="{FF2B5EF4-FFF2-40B4-BE49-F238E27FC236}">
                  <a16:creationId xmlns:a16="http://schemas.microsoft.com/office/drawing/2014/main" id="{6BAFFEAD-43EA-4372-BE15-06273F1F68EB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hteck 150">
              <a:extLst>
                <a:ext uri="{FF2B5EF4-FFF2-40B4-BE49-F238E27FC236}">
                  <a16:creationId xmlns:a16="http://schemas.microsoft.com/office/drawing/2014/main" id="{7FB275F8-A27B-4243-8764-75ECEF261C03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hteck 151">
              <a:extLst>
                <a:ext uri="{FF2B5EF4-FFF2-40B4-BE49-F238E27FC236}">
                  <a16:creationId xmlns:a16="http://schemas.microsoft.com/office/drawing/2014/main" id="{A6EBA862-7EEC-4C4E-AB43-DFAA2704AC86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hteck 152">
              <a:extLst>
                <a:ext uri="{FF2B5EF4-FFF2-40B4-BE49-F238E27FC236}">
                  <a16:creationId xmlns:a16="http://schemas.microsoft.com/office/drawing/2014/main" id="{8A1D9A29-B2C5-47E6-95DC-92A5D38A3C5D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hteck 153">
              <a:extLst>
                <a:ext uri="{FF2B5EF4-FFF2-40B4-BE49-F238E27FC236}">
                  <a16:creationId xmlns:a16="http://schemas.microsoft.com/office/drawing/2014/main" id="{FA7EA321-C1E6-4AD6-B276-E031B2C997E5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E153C2B7-F505-4ABD-B1F9-8B648CA35966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hteck 155">
              <a:extLst>
                <a:ext uri="{FF2B5EF4-FFF2-40B4-BE49-F238E27FC236}">
                  <a16:creationId xmlns:a16="http://schemas.microsoft.com/office/drawing/2014/main" id="{B811FF9B-B3E3-47A8-873A-A24253D5AEDB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hteck 156">
              <a:extLst>
                <a:ext uri="{FF2B5EF4-FFF2-40B4-BE49-F238E27FC236}">
                  <a16:creationId xmlns:a16="http://schemas.microsoft.com/office/drawing/2014/main" id="{4CFA8FDB-1D61-48EF-8846-02AE63C8C62B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hteck 157">
              <a:extLst>
                <a:ext uri="{FF2B5EF4-FFF2-40B4-BE49-F238E27FC236}">
                  <a16:creationId xmlns:a16="http://schemas.microsoft.com/office/drawing/2014/main" id="{2E5910C8-66A4-45F9-B805-A77939205441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02167CED-953C-4633-86CE-22588E936685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hteck 159">
              <a:extLst>
                <a:ext uri="{FF2B5EF4-FFF2-40B4-BE49-F238E27FC236}">
                  <a16:creationId xmlns:a16="http://schemas.microsoft.com/office/drawing/2014/main" id="{921D4949-5DA9-4115-ABCA-1CAF1383C873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4EC8BC0C-A7F9-404F-A2F4-52132925FA29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33AE9BEF-41EC-4B5F-A717-343C950168E0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47BB7E20-35F6-473A-A719-B599A8999D13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87E825D4-BFDD-45B4-A055-A6304A169BEB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D891082D-9F59-4B79-8ACF-A03CA1787B08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98021753-C4ED-4FE4-B056-D909CDE0DB8F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7" name="Rechteck 166">
              <a:extLst>
                <a:ext uri="{FF2B5EF4-FFF2-40B4-BE49-F238E27FC236}">
                  <a16:creationId xmlns:a16="http://schemas.microsoft.com/office/drawing/2014/main" id="{7519C0AD-F454-47B7-88BB-D6543297290F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C9087437-8A79-409F-85C6-7FCF67383B3E}"/>
              </a:ext>
            </a:extLst>
          </p:cNvPr>
          <p:cNvGrpSpPr/>
          <p:nvPr/>
        </p:nvGrpSpPr>
        <p:grpSpPr>
          <a:xfrm>
            <a:off x="1221218" y="2421776"/>
            <a:ext cx="5042603" cy="201706"/>
            <a:chOff x="3471587" y="1514191"/>
            <a:chExt cx="5042603" cy="201706"/>
          </a:xfrm>
        </p:grpSpPr>
        <p:sp>
          <p:nvSpPr>
            <p:cNvPr id="169" name="Rechteck 168">
              <a:extLst>
                <a:ext uri="{FF2B5EF4-FFF2-40B4-BE49-F238E27FC236}">
                  <a16:creationId xmlns:a16="http://schemas.microsoft.com/office/drawing/2014/main" id="{928DEE78-9D92-41C9-A204-8BBB8D4D2DC2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id="{891E5ED7-BA16-4AFA-91BA-C37AA316C0A3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1" name="Rechteck 170">
              <a:extLst>
                <a:ext uri="{FF2B5EF4-FFF2-40B4-BE49-F238E27FC236}">
                  <a16:creationId xmlns:a16="http://schemas.microsoft.com/office/drawing/2014/main" id="{1BFE7CDA-3DA7-4E6E-BDA0-85542724B625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2" name="Rechteck 171">
              <a:extLst>
                <a:ext uri="{FF2B5EF4-FFF2-40B4-BE49-F238E27FC236}">
                  <a16:creationId xmlns:a16="http://schemas.microsoft.com/office/drawing/2014/main" id="{5A0517B8-4BCD-42FB-8538-AF14C6C06641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C2BA3B9B-5D9F-4997-A8B6-D0F6F6979C9B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hteck 173">
              <a:extLst>
                <a:ext uri="{FF2B5EF4-FFF2-40B4-BE49-F238E27FC236}">
                  <a16:creationId xmlns:a16="http://schemas.microsoft.com/office/drawing/2014/main" id="{F145570F-39DE-468A-86B6-AD8FD9CD589C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96B91654-AB8F-4D78-A69D-FF77C5579133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D50C3C98-AB40-40DB-964B-B71C37EB63D3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7" name="Rechteck 176">
              <a:extLst>
                <a:ext uri="{FF2B5EF4-FFF2-40B4-BE49-F238E27FC236}">
                  <a16:creationId xmlns:a16="http://schemas.microsoft.com/office/drawing/2014/main" id="{ABE12E1C-096C-440B-A423-AC2EB8F54984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E55D80C3-A70D-4D03-BF3B-BFF288C855AE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B21BE680-DA87-44EE-AA50-0E77676A004C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000BB3C9-FBE8-45DD-B75B-4B87B5642452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5A44153-A2FA-44BC-9FF1-2063EB9DB7C1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188392E3-F03E-4C38-9885-455835E2BFA7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0D1BE605-0B00-4C4D-B032-41E548AB0035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B72972A6-D930-4F4B-89D3-88392A55CBD4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1A3509CD-B1F5-4BF8-B556-565A815740DD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0227D914-066E-4929-AA87-C0A16D9B6FEE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3DFDBD85-1103-4F5D-9D7E-B84943FA3B6B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5F298BE4-49A7-4893-B35C-7349CA6D0395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hteck 188">
              <a:extLst>
                <a:ext uri="{FF2B5EF4-FFF2-40B4-BE49-F238E27FC236}">
                  <a16:creationId xmlns:a16="http://schemas.microsoft.com/office/drawing/2014/main" id="{5470A147-F467-4512-9B75-683FECCFB2A2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hteck 189">
              <a:extLst>
                <a:ext uri="{FF2B5EF4-FFF2-40B4-BE49-F238E27FC236}">
                  <a16:creationId xmlns:a16="http://schemas.microsoft.com/office/drawing/2014/main" id="{ABD89B68-5FE7-4C37-B572-8CDCE46060B7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hteck 190">
              <a:extLst>
                <a:ext uri="{FF2B5EF4-FFF2-40B4-BE49-F238E27FC236}">
                  <a16:creationId xmlns:a16="http://schemas.microsoft.com/office/drawing/2014/main" id="{34233FF7-B6AC-40B8-9DB6-919A3D9351CE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hteck 191">
              <a:extLst>
                <a:ext uri="{FF2B5EF4-FFF2-40B4-BE49-F238E27FC236}">
                  <a16:creationId xmlns:a16="http://schemas.microsoft.com/office/drawing/2014/main" id="{1781E321-0602-4EEC-A020-923E0C56DD5B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hteck 192">
              <a:extLst>
                <a:ext uri="{FF2B5EF4-FFF2-40B4-BE49-F238E27FC236}">
                  <a16:creationId xmlns:a16="http://schemas.microsoft.com/office/drawing/2014/main" id="{027C4A19-7AAE-4FC2-A472-0FB0F625848C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4" name="Gruppieren 193">
            <a:extLst>
              <a:ext uri="{FF2B5EF4-FFF2-40B4-BE49-F238E27FC236}">
                <a16:creationId xmlns:a16="http://schemas.microsoft.com/office/drawing/2014/main" id="{A68C5D38-95C7-4DDE-8927-7C624D8E320F}"/>
              </a:ext>
            </a:extLst>
          </p:cNvPr>
          <p:cNvGrpSpPr/>
          <p:nvPr/>
        </p:nvGrpSpPr>
        <p:grpSpPr>
          <a:xfrm>
            <a:off x="1221219" y="2623481"/>
            <a:ext cx="5042603" cy="201706"/>
            <a:chOff x="3471587" y="1514191"/>
            <a:chExt cx="5042603" cy="201706"/>
          </a:xfrm>
        </p:grpSpPr>
        <p:sp>
          <p:nvSpPr>
            <p:cNvPr id="195" name="Rechteck 194">
              <a:extLst>
                <a:ext uri="{FF2B5EF4-FFF2-40B4-BE49-F238E27FC236}">
                  <a16:creationId xmlns:a16="http://schemas.microsoft.com/office/drawing/2014/main" id="{8A6C8D0A-FBFD-4A5F-B945-E7EBE9724569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076DC3CE-C5E8-43D4-A37F-93C926697354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hteck 196">
              <a:extLst>
                <a:ext uri="{FF2B5EF4-FFF2-40B4-BE49-F238E27FC236}">
                  <a16:creationId xmlns:a16="http://schemas.microsoft.com/office/drawing/2014/main" id="{EC60E3D5-D256-4CB1-9105-E78FEB0999B2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hteck 197">
              <a:extLst>
                <a:ext uri="{FF2B5EF4-FFF2-40B4-BE49-F238E27FC236}">
                  <a16:creationId xmlns:a16="http://schemas.microsoft.com/office/drawing/2014/main" id="{84AE1C03-E2E8-4388-8BA8-1003564D3D2D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E9FF52E8-B468-430E-A294-AFB50704FA7B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74230DC3-8141-485C-A4DA-7155A08E674F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1" name="Rechteck 200">
              <a:extLst>
                <a:ext uri="{FF2B5EF4-FFF2-40B4-BE49-F238E27FC236}">
                  <a16:creationId xmlns:a16="http://schemas.microsoft.com/office/drawing/2014/main" id="{ADDD3CAB-A38E-424B-B312-194D02135E34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2" name="Rechteck 201">
              <a:extLst>
                <a:ext uri="{FF2B5EF4-FFF2-40B4-BE49-F238E27FC236}">
                  <a16:creationId xmlns:a16="http://schemas.microsoft.com/office/drawing/2014/main" id="{8A1249C0-82D0-4105-9083-78456848998C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3" name="Rechteck 202">
              <a:extLst>
                <a:ext uri="{FF2B5EF4-FFF2-40B4-BE49-F238E27FC236}">
                  <a16:creationId xmlns:a16="http://schemas.microsoft.com/office/drawing/2014/main" id="{5B914325-C229-4960-B228-DA4FB81A5CD3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C1FDF6F9-DF42-4633-BCE4-EA351661B194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5" name="Rechteck 204">
              <a:extLst>
                <a:ext uri="{FF2B5EF4-FFF2-40B4-BE49-F238E27FC236}">
                  <a16:creationId xmlns:a16="http://schemas.microsoft.com/office/drawing/2014/main" id="{D59AE741-7ED3-415A-A288-61F1184A8EC4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6" name="Rechteck 205">
              <a:extLst>
                <a:ext uri="{FF2B5EF4-FFF2-40B4-BE49-F238E27FC236}">
                  <a16:creationId xmlns:a16="http://schemas.microsoft.com/office/drawing/2014/main" id="{00C50CE5-7A45-4EE6-99C3-B03F9F2D47E7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>
              <a:extLst>
                <a:ext uri="{FF2B5EF4-FFF2-40B4-BE49-F238E27FC236}">
                  <a16:creationId xmlns:a16="http://schemas.microsoft.com/office/drawing/2014/main" id="{17D1A51A-F8C0-4835-8FC3-320E2F20212B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8" name="Rechteck 207">
              <a:extLst>
                <a:ext uri="{FF2B5EF4-FFF2-40B4-BE49-F238E27FC236}">
                  <a16:creationId xmlns:a16="http://schemas.microsoft.com/office/drawing/2014/main" id="{0DD9E8DA-631D-4A56-BD31-43BE8296C9E7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9" name="Rechteck 208">
              <a:extLst>
                <a:ext uri="{FF2B5EF4-FFF2-40B4-BE49-F238E27FC236}">
                  <a16:creationId xmlns:a16="http://schemas.microsoft.com/office/drawing/2014/main" id="{464C8E3D-4985-4E51-8A89-489A6ADE3E7B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>
              <a:extLst>
                <a:ext uri="{FF2B5EF4-FFF2-40B4-BE49-F238E27FC236}">
                  <a16:creationId xmlns:a16="http://schemas.microsoft.com/office/drawing/2014/main" id="{7E6A331D-95D0-43A4-8AA7-4BD80AF077E4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>
              <a:extLst>
                <a:ext uri="{FF2B5EF4-FFF2-40B4-BE49-F238E27FC236}">
                  <a16:creationId xmlns:a16="http://schemas.microsoft.com/office/drawing/2014/main" id="{568FAAFF-0A25-4618-97C9-92C087E5DAC5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>
              <a:extLst>
                <a:ext uri="{FF2B5EF4-FFF2-40B4-BE49-F238E27FC236}">
                  <a16:creationId xmlns:a16="http://schemas.microsoft.com/office/drawing/2014/main" id="{732884DD-D41E-462F-A5E3-BC2056D08257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3" name="Rechteck 212">
              <a:extLst>
                <a:ext uri="{FF2B5EF4-FFF2-40B4-BE49-F238E27FC236}">
                  <a16:creationId xmlns:a16="http://schemas.microsoft.com/office/drawing/2014/main" id="{2AB67B3F-A622-4014-89D9-8BB238878C35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hteck 213">
              <a:extLst>
                <a:ext uri="{FF2B5EF4-FFF2-40B4-BE49-F238E27FC236}">
                  <a16:creationId xmlns:a16="http://schemas.microsoft.com/office/drawing/2014/main" id="{EAB7755B-1BF6-4274-AEB4-66BBF07C5427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5" name="Rechteck 214">
              <a:extLst>
                <a:ext uri="{FF2B5EF4-FFF2-40B4-BE49-F238E27FC236}">
                  <a16:creationId xmlns:a16="http://schemas.microsoft.com/office/drawing/2014/main" id="{B39BFEDE-E391-48E8-A882-794EB0243434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6" name="Rechteck 215">
              <a:extLst>
                <a:ext uri="{FF2B5EF4-FFF2-40B4-BE49-F238E27FC236}">
                  <a16:creationId xmlns:a16="http://schemas.microsoft.com/office/drawing/2014/main" id="{3CCC6419-0A82-4A51-A44B-B240BFBAD51F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hteck 216">
              <a:extLst>
                <a:ext uri="{FF2B5EF4-FFF2-40B4-BE49-F238E27FC236}">
                  <a16:creationId xmlns:a16="http://schemas.microsoft.com/office/drawing/2014/main" id="{1238AD7C-D9C6-4358-8A2A-730C1DF53A1D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8" name="Rechteck 217">
              <a:extLst>
                <a:ext uri="{FF2B5EF4-FFF2-40B4-BE49-F238E27FC236}">
                  <a16:creationId xmlns:a16="http://schemas.microsoft.com/office/drawing/2014/main" id="{B8315053-4ED6-4272-919A-55AFC8AED863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9" name="Rechteck 218">
              <a:extLst>
                <a:ext uri="{FF2B5EF4-FFF2-40B4-BE49-F238E27FC236}">
                  <a16:creationId xmlns:a16="http://schemas.microsoft.com/office/drawing/2014/main" id="{3214F583-A65E-474B-87E4-11E534D2D19B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7E268752-CC8B-4238-9438-1063D5C57499}"/>
              </a:ext>
            </a:extLst>
          </p:cNvPr>
          <p:cNvGrpSpPr/>
          <p:nvPr/>
        </p:nvGrpSpPr>
        <p:grpSpPr>
          <a:xfrm>
            <a:off x="1221220" y="2825186"/>
            <a:ext cx="5042603" cy="201706"/>
            <a:chOff x="3471587" y="1514191"/>
            <a:chExt cx="5042603" cy="201706"/>
          </a:xfrm>
        </p:grpSpPr>
        <p:sp>
          <p:nvSpPr>
            <p:cNvPr id="221" name="Rechteck 220">
              <a:extLst>
                <a:ext uri="{FF2B5EF4-FFF2-40B4-BE49-F238E27FC236}">
                  <a16:creationId xmlns:a16="http://schemas.microsoft.com/office/drawing/2014/main" id="{539EB3F5-4B4D-42C5-8701-83D390788DB7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2" name="Rechteck 221">
              <a:extLst>
                <a:ext uri="{FF2B5EF4-FFF2-40B4-BE49-F238E27FC236}">
                  <a16:creationId xmlns:a16="http://schemas.microsoft.com/office/drawing/2014/main" id="{9CC7D799-3160-4BFF-9BB9-446FF8A2826B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3" name="Rechteck 222">
              <a:extLst>
                <a:ext uri="{FF2B5EF4-FFF2-40B4-BE49-F238E27FC236}">
                  <a16:creationId xmlns:a16="http://schemas.microsoft.com/office/drawing/2014/main" id="{0BF3F816-5EF4-4429-9E64-AD78AAB6AE86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4" name="Rechteck 223">
              <a:extLst>
                <a:ext uri="{FF2B5EF4-FFF2-40B4-BE49-F238E27FC236}">
                  <a16:creationId xmlns:a16="http://schemas.microsoft.com/office/drawing/2014/main" id="{59C8FDF2-AAFA-4947-9CB6-58CC6413D7B5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5" name="Rechteck 224">
              <a:extLst>
                <a:ext uri="{FF2B5EF4-FFF2-40B4-BE49-F238E27FC236}">
                  <a16:creationId xmlns:a16="http://schemas.microsoft.com/office/drawing/2014/main" id="{FA8B9F29-0599-4012-90A9-992B35A6C64F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6" name="Rechteck 225">
              <a:extLst>
                <a:ext uri="{FF2B5EF4-FFF2-40B4-BE49-F238E27FC236}">
                  <a16:creationId xmlns:a16="http://schemas.microsoft.com/office/drawing/2014/main" id="{6E046507-936C-4CD0-B57F-29581111F9E3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7" name="Rechteck 226">
              <a:extLst>
                <a:ext uri="{FF2B5EF4-FFF2-40B4-BE49-F238E27FC236}">
                  <a16:creationId xmlns:a16="http://schemas.microsoft.com/office/drawing/2014/main" id="{92CEB43D-D193-49B8-A3B7-129252294ADA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8" name="Rechteck 227">
              <a:extLst>
                <a:ext uri="{FF2B5EF4-FFF2-40B4-BE49-F238E27FC236}">
                  <a16:creationId xmlns:a16="http://schemas.microsoft.com/office/drawing/2014/main" id="{067D2C53-0B62-4D3D-9067-22FDCF055C0F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9" name="Rechteck 228">
              <a:extLst>
                <a:ext uri="{FF2B5EF4-FFF2-40B4-BE49-F238E27FC236}">
                  <a16:creationId xmlns:a16="http://schemas.microsoft.com/office/drawing/2014/main" id="{AC7DEF14-BB24-4F4F-B65B-224D6A79C7EE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0" name="Rechteck 229">
              <a:extLst>
                <a:ext uri="{FF2B5EF4-FFF2-40B4-BE49-F238E27FC236}">
                  <a16:creationId xmlns:a16="http://schemas.microsoft.com/office/drawing/2014/main" id="{A37A099A-390A-4C37-996D-07669C315A3C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DF883C42-A5A1-4A0B-A6FE-C410692173C1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2" name="Rechteck 231">
              <a:extLst>
                <a:ext uri="{FF2B5EF4-FFF2-40B4-BE49-F238E27FC236}">
                  <a16:creationId xmlns:a16="http://schemas.microsoft.com/office/drawing/2014/main" id="{AC08ED7F-933A-4B54-973F-0B86F2A8352C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74F033BD-6D08-4F23-B07D-75951EF83664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hteck 233">
              <a:extLst>
                <a:ext uri="{FF2B5EF4-FFF2-40B4-BE49-F238E27FC236}">
                  <a16:creationId xmlns:a16="http://schemas.microsoft.com/office/drawing/2014/main" id="{0C51E89D-F730-40E9-82E9-7B5AE062B1EB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hteck 234">
              <a:extLst>
                <a:ext uri="{FF2B5EF4-FFF2-40B4-BE49-F238E27FC236}">
                  <a16:creationId xmlns:a16="http://schemas.microsoft.com/office/drawing/2014/main" id="{A9F702B9-C311-4C52-BC9B-983B30C723AF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6" name="Rechteck 235">
              <a:extLst>
                <a:ext uri="{FF2B5EF4-FFF2-40B4-BE49-F238E27FC236}">
                  <a16:creationId xmlns:a16="http://schemas.microsoft.com/office/drawing/2014/main" id="{D83D6671-CACA-43EB-AC7A-32DCD4FCA5BF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FD194053-6851-48D0-81B3-A5AD19F4D65A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hteck 237">
              <a:extLst>
                <a:ext uri="{FF2B5EF4-FFF2-40B4-BE49-F238E27FC236}">
                  <a16:creationId xmlns:a16="http://schemas.microsoft.com/office/drawing/2014/main" id="{F1F41129-1BA3-4E4E-A4D1-DE8732FF7857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9" name="Rechteck 238">
              <a:extLst>
                <a:ext uri="{FF2B5EF4-FFF2-40B4-BE49-F238E27FC236}">
                  <a16:creationId xmlns:a16="http://schemas.microsoft.com/office/drawing/2014/main" id="{77C0F8DE-825E-4B53-9EB0-F5E07AD3AD78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22644A87-C38A-4DA8-91B5-8ED3F5FB035F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5BCC85A2-A33C-443D-A002-405F6331A37A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2" name="Rechteck 241">
              <a:extLst>
                <a:ext uri="{FF2B5EF4-FFF2-40B4-BE49-F238E27FC236}">
                  <a16:creationId xmlns:a16="http://schemas.microsoft.com/office/drawing/2014/main" id="{3600C9C8-CC57-45A4-907B-2354F46777DD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63B01A2E-836F-4454-B80D-62499CDE6FB1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4" name="Rechteck 243">
              <a:extLst>
                <a:ext uri="{FF2B5EF4-FFF2-40B4-BE49-F238E27FC236}">
                  <a16:creationId xmlns:a16="http://schemas.microsoft.com/office/drawing/2014/main" id="{B531C3F7-896D-46B1-9AC0-77D803636252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5" name="Rechteck 244">
              <a:extLst>
                <a:ext uri="{FF2B5EF4-FFF2-40B4-BE49-F238E27FC236}">
                  <a16:creationId xmlns:a16="http://schemas.microsoft.com/office/drawing/2014/main" id="{6E6DE428-1243-411F-9FFA-B9672E84F073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6" name="Gruppieren 245">
            <a:extLst>
              <a:ext uri="{FF2B5EF4-FFF2-40B4-BE49-F238E27FC236}">
                <a16:creationId xmlns:a16="http://schemas.microsoft.com/office/drawing/2014/main" id="{A8C045A5-B421-4DE0-B78F-4337C4B522C8}"/>
              </a:ext>
            </a:extLst>
          </p:cNvPr>
          <p:cNvGrpSpPr/>
          <p:nvPr/>
        </p:nvGrpSpPr>
        <p:grpSpPr>
          <a:xfrm>
            <a:off x="1221221" y="3026891"/>
            <a:ext cx="5042603" cy="201706"/>
            <a:chOff x="3471587" y="1514191"/>
            <a:chExt cx="5042603" cy="201706"/>
          </a:xfrm>
        </p:grpSpPr>
        <p:sp>
          <p:nvSpPr>
            <p:cNvPr id="247" name="Rechteck 246">
              <a:extLst>
                <a:ext uri="{FF2B5EF4-FFF2-40B4-BE49-F238E27FC236}">
                  <a16:creationId xmlns:a16="http://schemas.microsoft.com/office/drawing/2014/main" id="{6E4EAB52-88B9-467A-A2A9-D69232986A0C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8" name="Rechteck 247">
              <a:extLst>
                <a:ext uri="{FF2B5EF4-FFF2-40B4-BE49-F238E27FC236}">
                  <a16:creationId xmlns:a16="http://schemas.microsoft.com/office/drawing/2014/main" id="{C55E5492-B08B-4404-BDE0-625D50045F9B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49" name="Rechteck 248">
              <a:extLst>
                <a:ext uri="{FF2B5EF4-FFF2-40B4-BE49-F238E27FC236}">
                  <a16:creationId xmlns:a16="http://schemas.microsoft.com/office/drawing/2014/main" id="{7B83AF45-F933-4E99-9934-089C2D44B3D8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0" name="Rechteck 249">
              <a:extLst>
                <a:ext uri="{FF2B5EF4-FFF2-40B4-BE49-F238E27FC236}">
                  <a16:creationId xmlns:a16="http://schemas.microsoft.com/office/drawing/2014/main" id="{BF2DF337-D998-4222-BC4D-A1F5182C3D4E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1" name="Rechteck 250">
              <a:extLst>
                <a:ext uri="{FF2B5EF4-FFF2-40B4-BE49-F238E27FC236}">
                  <a16:creationId xmlns:a16="http://schemas.microsoft.com/office/drawing/2014/main" id="{7FFB320F-D3FB-426A-A6CF-BAC434CE7421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2" name="Rechteck 251">
              <a:extLst>
                <a:ext uri="{FF2B5EF4-FFF2-40B4-BE49-F238E27FC236}">
                  <a16:creationId xmlns:a16="http://schemas.microsoft.com/office/drawing/2014/main" id="{CC663777-94DB-45E1-B96D-9CB463056041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3" name="Rechteck 252">
              <a:extLst>
                <a:ext uri="{FF2B5EF4-FFF2-40B4-BE49-F238E27FC236}">
                  <a16:creationId xmlns:a16="http://schemas.microsoft.com/office/drawing/2014/main" id="{E2DBF880-748F-413E-B900-C3A3EAAB335D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4" name="Rechteck 253">
              <a:extLst>
                <a:ext uri="{FF2B5EF4-FFF2-40B4-BE49-F238E27FC236}">
                  <a16:creationId xmlns:a16="http://schemas.microsoft.com/office/drawing/2014/main" id="{4DD100AA-695F-4677-97E2-CB9DB967038C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5" name="Rechteck 254">
              <a:extLst>
                <a:ext uri="{FF2B5EF4-FFF2-40B4-BE49-F238E27FC236}">
                  <a16:creationId xmlns:a16="http://schemas.microsoft.com/office/drawing/2014/main" id="{4682CDA5-4964-4AD6-86A8-4ABCE0E333DD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6" name="Rechteck 255">
              <a:extLst>
                <a:ext uri="{FF2B5EF4-FFF2-40B4-BE49-F238E27FC236}">
                  <a16:creationId xmlns:a16="http://schemas.microsoft.com/office/drawing/2014/main" id="{CD294112-6396-4D11-BA6F-0109BAE2CBF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7" name="Rechteck 256">
              <a:extLst>
                <a:ext uri="{FF2B5EF4-FFF2-40B4-BE49-F238E27FC236}">
                  <a16:creationId xmlns:a16="http://schemas.microsoft.com/office/drawing/2014/main" id="{072B2092-742C-4921-970C-7B7F4CD74872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8" name="Rechteck 257">
              <a:extLst>
                <a:ext uri="{FF2B5EF4-FFF2-40B4-BE49-F238E27FC236}">
                  <a16:creationId xmlns:a16="http://schemas.microsoft.com/office/drawing/2014/main" id="{2B1D8BCD-1257-4A00-A578-C74506B68C5D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59" name="Rechteck 258">
              <a:extLst>
                <a:ext uri="{FF2B5EF4-FFF2-40B4-BE49-F238E27FC236}">
                  <a16:creationId xmlns:a16="http://schemas.microsoft.com/office/drawing/2014/main" id="{13446E10-A4B5-4087-93AF-2A61F2AE64CA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0" name="Rechteck 259">
              <a:extLst>
                <a:ext uri="{FF2B5EF4-FFF2-40B4-BE49-F238E27FC236}">
                  <a16:creationId xmlns:a16="http://schemas.microsoft.com/office/drawing/2014/main" id="{93BDE283-DEF8-4866-90BD-0795763C9DEB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1" name="Rechteck 260">
              <a:extLst>
                <a:ext uri="{FF2B5EF4-FFF2-40B4-BE49-F238E27FC236}">
                  <a16:creationId xmlns:a16="http://schemas.microsoft.com/office/drawing/2014/main" id="{AA672460-8991-4E74-B970-1084CAF46899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2" name="Rechteck 261">
              <a:extLst>
                <a:ext uri="{FF2B5EF4-FFF2-40B4-BE49-F238E27FC236}">
                  <a16:creationId xmlns:a16="http://schemas.microsoft.com/office/drawing/2014/main" id="{46C2A94F-D7E6-457B-9D49-8AB2A93FCCD6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3" name="Rechteck 262">
              <a:extLst>
                <a:ext uri="{FF2B5EF4-FFF2-40B4-BE49-F238E27FC236}">
                  <a16:creationId xmlns:a16="http://schemas.microsoft.com/office/drawing/2014/main" id="{309FD7ED-550B-45A5-9E13-2B361B916D7A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4" name="Rechteck 263">
              <a:extLst>
                <a:ext uri="{FF2B5EF4-FFF2-40B4-BE49-F238E27FC236}">
                  <a16:creationId xmlns:a16="http://schemas.microsoft.com/office/drawing/2014/main" id="{6477A040-23F8-418D-A5DD-7E68CDF7A987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5" name="Rechteck 264">
              <a:extLst>
                <a:ext uri="{FF2B5EF4-FFF2-40B4-BE49-F238E27FC236}">
                  <a16:creationId xmlns:a16="http://schemas.microsoft.com/office/drawing/2014/main" id="{B45E92B5-65DA-4190-A95A-8CB63C27861D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6" name="Rechteck 265">
              <a:extLst>
                <a:ext uri="{FF2B5EF4-FFF2-40B4-BE49-F238E27FC236}">
                  <a16:creationId xmlns:a16="http://schemas.microsoft.com/office/drawing/2014/main" id="{5A729468-99C8-46B9-8479-31F190130221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7" name="Rechteck 266">
              <a:extLst>
                <a:ext uri="{FF2B5EF4-FFF2-40B4-BE49-F238E27FC236}">
                  <a16:creationId xmlns:a16="http://schemas.microsoft.com/office/drawing/2014/main" id="{E9C34F72-5689-44D1-AD7B-C854A01BF8DD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8" name="Rechteck 267">
              <a:extLst>
                <a:ext uri="{FF2B5EF4-FFF2-40B4-BE49-F238E27FC236}">
                  <a16:creationId xmlns:a16="http://schemas.microsoft.com/office/drawing/2014/main" id="{765F4A72-B98D-42FC-B7AD-1E30F3D5D75F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69" name="Rechteck 268">
              <a:extLst>
                <a:ext uri="{FF2B5EF4-FFF2-40B4-BE49-F238E27FC236}">
                  <a16:creationId xmlns:a16="http://schemas.microsoft.com/office/drawing/2014/main" id="{B037C5B7-F971-4AD9-A8F4-331CD786016A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0" name="Rechteck 269">
              <a:extLst>
                <a:ext uri="{FF2B5EF4-FFF2-40B4-BE49-F238E27FC236}">
                  <a16:creationId xmlns:a16="http://schemas.microsoft.com/office/drawing/2014/main" id="{307E638E-3CD7-4A4C-8CFB-75468E2308F0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1" name="Rechteck 270">
              <a:extLst>
                <a:ext uri="{FF2B5EF4-FFF2-40B4-BE49-F238E27FC236}">
                  <a16:creationId xmlns:a16="http://schemas.microsoft.com/office/drawing/2014/main" id="{A0109D53-120B-4E70-8438-0B11FB8C7794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Gruppieren 271">
            <a:extLst>
              <a:ext uri="{FF2B5EF4-FFF2-40B4-BE49-F238E27FC236}">
                <a16:creationId xmlns:a16="http://schemas.microsoft.com/office/drawing/2014/main" id="{FCA28E12-6CB5-4340-BF15-E79873B92835}"/>
              </a:ext>
            </a:extLst>
          </p:cNvPr>
          <p:cNvGrpSpPr/>
          <p:nvPr/>
        </p:nvGrpSpPr>
        <p:grpSpPr>
          <a:xfrm>
            <a:off x="1221222" y="3228596"/>
            <a:ext cx="5042603" cy="201706"/>
            <a:chOff x="3471587" y="1514191"/>
            <a:chExt cx="5042603" cy="201706"/>
          </a:xfrm>
        </p:grpSpPr>
        <p:sp>
          <p:nvSpPr>
            <p:cNvPr id="273" name="Rechteck 272">
              <a:extLst>
                <a:ext uri="{FF2B5EF4-FFF2-40B4-BE49-F238E27FC236}">
                  <a16:creationId xmlns:a16="http://schemas.microsoft.com/office/drawing/2014/main" id="{218E48C8-C25E-4BBE-B9BA-C3C3E814767A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4" name="Rechteck 273">
              <a:extLst>
                <a:ext uri="{FF2B5EF4-FFF2-40B4-BE49-F238E27FC236}">
                  <a16:creationId xmlns:a16="http://schemas.microsoft.com/office/drawing/2014/main" id="{E76F21AC-7F57-4E7B-AEF0-84E0849C9DB1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5" name="Rechteck 274">
              <a:extLst>
                <a:ext uri="{FF2B5EF4-FFF2-40B4-BE49-F238E27FC236}">
                  <a16:creationId xmlns:a16="http://schemas.microsoft.com/office/drawing/2014/main" id="{17BD1B04-D71B-4E3A-B4BC-8489D74CBEE9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6" name="Rechteck 275">
              <a:extLst>
                <a:ext uri="{FF2B5EF4-FFF2-40B4-BE49-F238E27FC236}">
                  <a16:creationId xmlns:a16="http://schemas.microsoft.com/office/drawing/2014/main" id="{B5D6C91E-DED1-4769-B8B8-3133BC9134B2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7" name="Rechteck 276">
              <a:extLst>
                <a:ext uri="{FF2B5EF4-FFF2-40B4-BE49-F238E27FC236}">
                  <a16:creationId xmlns:a16="http://schemas.microsoft.com/office/drawing/2014/main" id="{1AD21384-6519-4D9E-A3F7-A3FEF293E9C4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8" name="Rechteck 277">
              <a:extLst>
                <a:ext uri="{FF2B5EF4-FFF2-40B4-BE49-F238E27FC236}">
                  <a16:creationId xmlns:a16="http://schemas.microsoft.com/office/drawing/2014/main" id="{A6C7EFF1-E425-4E26-BF54-8BCBB5170300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79" name="Rechteck 278">
              <a:extLst>
                <a:ext uri="{FF2B5EF4-FFF2-40B4-BE49-F238E27FC236}">
                  <a16:creationId xmlns:a16="http://schemas.microsoft.com/office/drawing/2014/main" id="{D94958A4-3F50-4719-8885-D7BCF3F62300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0" name="Rechteck 279">
              <a:extLst>
                <a:ext uri="{FF2B5EF4-FFF2-40B4-BE49-F238E27FC236}">
                  <a16:creationId xmlns:a16="http://schemas.microsoft.com/office/drawing/2014/main" id="{4F8C784F-68BF-4519-B57F-1AADC5FAEB94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1" name="Rechteck 280">
              <a:extLst>
                <a:ext uri="{FF2B5EF4-FFF2-40B4-BE49-F238E27FC236}">
                  <a16:creationId xmlns:a16="http://schemas.microsoft.com/office/drawing/2014/main" id="{481249C0-EDDB-404B-AD03-178EE08B2B66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2" name="Rechteck 281">
              <a:extLst>
                <a:ext uri="{FF2B5EF4-FFF2-40B4-BE49-F238E27FC236}">
                  <a16:creationId xmlns:a16="http://schemas.microsoft.com/office/drawing/2014/main" id="{8271A793-6E54-420E-9D1A-C60CAF6D3ED6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3" name="Rechteck 282">
              <a:extLst>
                <a:ext uri="{FF2B5EF4-FFF2-40B4-BE49-F238E27FC236}">
                  <a16:creationId xmlns:a16="http://schemas.microsoft.com/office/drawing/2014/main" id="{D817B2A5-A60A-4964-8FE1-D0C8BF0CEEE0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4" name="Rechteck 283">
              <a:extLst>
                <a:ext uri="{FF2B5EF4-FFF2-40B4-BE49-F238E27FC236}">
                  <a16:creationId xmlns:a16="http://schemas.microsoft.com/office/drawing/2014/main" id="{561FB7CD-75CF-4CBB-A80B-57D8FAEB21D1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5" name="Rechteck 284">
              <a:extLst>
                <a:ext uri="{FF2B5EF4-FFF2-40B4-BE49-F238E27FC236}">
                  <a16:creationId xmlns:a16="http://schemas.microsoft.com/office/drawing/2014/main" id="{11D6AA43-8D5E-4F94-A099-4712D776D284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6" name="Rechteck 285">
              <a:extLst>
                <a:ext uri="{FF2B5EF4-FFF2-40B4-BE49-F238E27FC236}">
                  <a16:creationId xmlns:a16="http://schemas.microsoft.com/office/drawing/2014/main" id="{DB8B80F6-E0E2-4869-8387-9CEB6074CDA9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7" name="Rechteck 286">
              <a:extLst>
                <a:ext uri="{FF2B5EF4-FFF2-40B4-BE49-F238E27FC236}">
                  <a16:creationId xmlns:a16="http://schemas.microsoft.com/office/drawing/2014/main" id="{6F20F15D-7CF4-4393-951B-670F2FEC421F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8" name="Rechteck 287">
              <a:extLst>
                <a:ext uri="{FF2B5EF4-FFF2-40B4-BE49-F238E27FC236}">
                  <a16:creationId xmlns:a16="http://schemas.microsoft.com/office/drawing/2014/main" id="{11564BF7-048D-4A0F-AB17-0C4EDD73609D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89" name="Rechteck 288">
              <a:extLst>
                <a:ext uri="{FF2B5EF4-FFF2-40B4-BE49-F238E27FC236}">
                  <a16:creationId xmlns:a16="http://schemas.microsoft.com/office/drawing/2014/main" id="{C8AE22B7-FEA1-453E-B1E2-A18B3B46A43F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0" name="Rechteck 289">
              <a:extLst>
                <a:ext uri="{FF2B5EF4-FFF2-40B4-BE49-F238E27FC236}">
                  <a16:creationId xmlns:a16="http://schemas.microsoft.com/office/drawing/2014/main" id="{FF12284A-331C-4BEB-85BC-1BAE7183125B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1" name="Rechteck 290">
              <a:extLst>
                <a:ext uri="{FF2B5EF4-FFF2-40B4-BE49-F238E27FC236}">
                  <a16:creationId xmlns:a16="http://schemas.microsoft.com/office/drawing/2014/main" id="{98F4753B-DA63-4631-9BB9-F22B70330CB4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51A80C63-78ED-47F3-A882-7A798A128F9B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3" name="Rechteck 292">
              <a:extLst>
                <a:ext uri="{FF2B5EF4-FFF2-40B4-BE49-F238E27FC236}">
                  <a16:creationId xmlns:a16="http://schemas.microsoft.com/office/drawing/2014/main" id="{86212787-2D24-40D1-89EA-0FEEE816529E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4" name="Rechteck 293">
              <a:extLst>
                <a:ext uri="{FF2B5EF4-FFF2-40B4-BE49-F238E27FC236}">
                  <a16:creationId xmlns:a16="http://schemas.microsoft.com/office/drawing/2014/main" id="{E697A72F-130A-4342-8D5F-17084D321FB7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5" name="Rechteck 294">
              <a:extLst>
                <a:ext uri="{FF2B5EF4-FFF2-40B4-BE49-F238E27FC236}">
                  <a16:creationId xmlns:a16="http://schemas.microsoft.com/office/drawing/2014/main" id="{9D88E83A-F8C9-4183-AD0C-0C03DA6ED6D4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6" name="Rechteck 295">
              <a:extLst>
                <a:ext uri="{FF2B5EF4-FFF2-40B4-BE49-F238E27FC236}">
                  <a16:creationId xmlns:a16="http://schemas.microsoft.com/office/drawing/2014/main" id="{C3C47F0C-A05F-4C69-B78C-32E0961A7484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297" name="Rechteck 296">
              <a:extLst>
                <a:ext uri="{FF2B5EF4-FFF2-40B4-BE49-F238E27FC236}">
                  <a16:creationId xmlns:a16="http://schemas.microsoft.com/office/drawing/2014/main" id="{70CC1A0C-E651-4F9F-9049-FB443C5E7E0C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8" name="Gruppieren 297">
            <a:extLst>
              <a:ext uri="{FF2B5EF4-FFF2-40B4-BE49-F238E27FC236}">
                <a16:creationId xmlns:a16="http://schemas.microsoft.com/office/drawing/2014/main" id="{C18D8263-8A2F-4098-8BDB-7B7805603AE4}"/>
              </a:ext>
            </a:extLst>
          </p:cNvPr>
          <p:cNvGrpSpPr/>
          <p:nvPr/>
        </p:nvGrpSpPr>
        <p:grpSpPr>
          <a:xfrm>
            <a:off x="1221223" y="3430301"/>
            <a:ext cx="5042603" cy="201706"/>
            <a:chOff x="3471587" y="1514191"/>
            <a:chExt cx="5042603" cy="201706"/>
          </a:xfrm>
        </p:grpSpPr>
        <p:sp>
          <p:nvSpPr>
            <p:cNvPr id="299" name="Rechteck 298">
              <a:extLst>
                <a:ext uri="{FF2B5EF4-FFF2-40B4-BE49-F238E27FC236}">
                  <a16:creationId xmlns:a16="http://schemas.microsoft.com/office/drawing/2014/main" id="{8BFDC3B5-716E-4D65-BF5C-845E2A3CCA5E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0" name="Rechteck 299">
              <a:extLst>
                <a:ext uri="{FF2B5EF4-FFF2-40B4-BE49-F238E27FC236}">
                  <a16:creationId xmlns:a16="http://schemas.microsoft.com/office/drawing/2014/main" id="{FD7DAEFC-2007-4D0C-A45E-3E175186B5B9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1" name="Rechteck 300">
              <a:extLst>
                <a:ext uri="{FF2B5EF4-FFF2-40B4-BE49-F238E27FC236}">
                  <a16:creationId xmlns:a16="http://schemas.microsoft.com/office/drawing/2014/main" id="{80762C0B-A0DE-4D47-9937-5DBF0EA0FB21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2" name="Rechteck 301">
              <a:extLst>
                <a:ext uri="{FF2B5EF4-FFF2-40B4-BE49-F238E27FC236}">
                  <a16:creationId xmlns:a16="http://schemas.microsoft.com/office/drawing/2014/main" id="{1EFC5479-30C9-4DBF-8825-F2D7482DE64C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3" name="Rechteck 302">
              <a:extLst>
                <a:ext uri="{FF2B5EF4-FFF2-40B4-BE49-F238E27FC236}">
                  <a16:creationId xmlns:a16="http://schemas.microsoft.com/office/drawing/2014/main" id="{A4BED1A5-034D-4D67-B17F-D8863AC4B15A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4" name="Rechteck 303">
              <a:extLst>
                <a:ext uri="{FF2B5EF4-FFF2-40B4-BE49-F238E27FC236}">
                  <a16:creationId xmlns:a16="http://schemas.microsoft.com/office/drawing/2014/main" id="{034DD90D-5CF7-49DC-AA94-6048B370E8BE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5" name="Rechteck 304">
              <a:extLst>
                <a:ext uri="{FF2B5EF4-FFF2-40B4-BE49-F238E27FC236}">
                  <a16:creationId xmlns:a16="http://schemas.microsoft.com/office/drawing/2014/main" id="{B0F5560F-C395-4E0C-9EE7-C0746415F390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6" name="Rechteck 305">
              <a:extLst>
                <a:ext uri="{FF2B5EF4-FFF2-40B4-BE49-F238E27FC236}">
                  <a16:creationId xmlns:a16="http://schemas.microsoft.com/office/drawing/2014/main" id="{82A74ECB-9536-4069-86DE-D7068D6BEF2F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7" name="Rechteck 306">
              <a:extLst>
                <a:ext uri="{FF2B5EF4-FFF2-40B4-BE49-F238E27FC236}">
                  <a16:creationId xmlns:a16="http://schemas.microsoft.com/office/drawing/2014/main" id="{56E1B32B-8DF3-47FC-83B8-E136F00FC271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8" name="Rechteck 307">
              <a:extLst>
                <a:ext uri="{FF2B5EF4-FFF2-40B4-BE49-F238E27FC236}">
                  <a16:creationId xmlns:a16="http://schemas.microsoft.com/office/drawing/2014/main" id="{67074DE9-11C8-41D2-9B03-82EAB8040AFA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09" name="Rechteck 308">
              <a:extLst>
                <a:ext uri="{FF2B5EF4-FFF2-40B4-BE49-F238E27FC236}">
                  <a16:creationId xmlns:a16="http://schemas.microsoft.com/office/drawing/2014/main" id="{12BC5EC5-5059-4ED8-AFB3-DE7B7DC0843F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0" name="Rechteck 309">
              <a:extLst>
                <a:ext uri="{FF2B5EF4-FFF2-40B4-BE49-F238E27FC236}">
                  <a16:creationId xmlns:a16="http://schemas.microsoft.com/office/drawing/2014/main" id="{F3809865-E165-4CAA-B172-E16682F810E5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1" name="Rechteck 310">
              <a:extLst>
                <a:ext uri="{FF2B5EF4-FFF2-40B4-BE49-F238E27FC236}">
                  <a16:creationId xmlns:a16="http://schemas.microsoft.com/office/drawing/2014/main" id="{3D8BC2C2-1E25-43A8-BBBE-A103120B6731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2" name="Rechteck 311">
              <a:extLst>
                <a:ext uri="{FF2B5EF4-FFF2-40B4-BE49-F238E27FC236}">
                  <a16:creationId xmlns:a16="http://schemas.microsoft.com/office/drawing/2014/main" id="{3DBB53F9-C25C-4041-BA58-DB3A523BE940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3" name="Rechteck 312">
              <a:extLst>
                <a:ext uri="{FF2B5EF4-FFF2-40B4-BE49-F238E27FC236}">
                  <a16:creationId xmlns:a16="http://schemas.microsoft.com/office/drawing/2014/main" id="{854946C2-ABE1-433D-8715-1FFAE9A7AAC3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4" name="Rechteck 313">
              <a:extLst>
                <a:ext uri="{FF2B5EF4-FFF2-40B4-BE49-F238E27FC236}">
                  <a16:creationId xmlns:a16="http://schemas.microsoft.com/office/drawing/2014/main" id="{E9BCDCAF-D875-41EB-A2F8-F933F400357C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5" name="Rechteck 314">
              <a:extLst>
                <a:ext uri="{FF2B5EF4-FFF2-40B4-BE49-F238E27FC236}">
                  <a16:creationId xmlns:a16="http://schemas.microsoft.com/office/drawing/2014/main" id="{39BFD56B-5894-4933-9A0D-747CF6BDD3B8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6" name="Rechteck 315">
              <a:extLst>
                <a:ext uri="{FF2B5EF4-FFF2-40B4-BE49-F238E27FC236}">
                  <a16:creationId xmlns:a16="http://schemas.microsoft.com/office/drawing/2014/main" id="{6190ED26-4A41-4E10-93C3-A2E2E8E6B0D0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7" name="Rechteck 316">
              <a:extLst>
                <a:ext uri="{FF2B5EF4-FFF2-40B4-BE49-F238E27FC236}">
                  <a16:creationId xmlns:a16="http://schemas.microsoft.com/office/drawing/2014/main" id="{09E67383-74F4-44F8-86E2-83A6705D9DB3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8" name="Rechteck 317">
              <a:extLst>
                <a:ext uri="{FF2B5EF4-FFF2-40B4-BE49-F238E27FC236}">
                  <a16:creationId xmlns:a16="http://schemas.microsoft.com/office/drawing/2014/main" id="{9647C376-E1FA-4E3B-AF94-6D92858FBEA0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19" name="Rechteck 318">
              <a:extLst>
                <a:ext uri="{FF2B5EF4-FFF2-40B4-BE49-F238E27FC236}">
                  <a16:creationId xmlns:a16="http://schemas.microsoft.com/office/drawing/2014/main" id="{3BF6A2CA-2C0D-482B-B65E-4CBDE06431CE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0" name="Rechteck 319">
              <a:extLst>
                <a:ext uri="{FF2B5EF4-FFF2-40B4-BE49-F238E27FC236}">
                  <a16:creationId xmlns:a16="http://schemas.microsoft.com/office/drawing/2014/main" id="{97CD46F7-D5A4-458F-9B44-B1B627AF1C76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1" name="Rechteck 320">
              <a:extLst>
                <a:ext uri="{FF2B5EF4-FFF2-40B4-BE49-F238E27FC236}">
                  <a16:creationId xmlns:a16="http://schemas.microsoft.com/office/drawing/2014/main" id="{C4286613-8F61-4BB2-825C-F998141A48A9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2" name="Rechteck 321">
              <a:extLst>
                <a:ext uri="{FF2B5EF4-FFF2-40B4-BE49-F238E27FC236}">
                  <a16:creationId xmlns:a16="http://schemas.microsoft.com/office/drawing/2014/main" id="{EC923223-78B9-4CC3-ABC8-7F8AA6A128BE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3" name="Rechteck 322">
              <a:extLst>
                <a:ext uri="{FF2B5EF4-FFF2-40B4-BE49-F238E27FC236}">
                  <a16:creationId xmlns:a16="http://schemas.microsoft.com/office/drawing/2014/main" id="{E08FE087-E603-4BCC-B21D-AE9A158F0F37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ABFAF1B6-C3A5-4AD8-994D-757FB69F2F21}"/>
              </a:ext>
            </a:extLst>
          </p:cNvPr>
          <p:cNvGrpSpPr/>
          <p:nvPr/>
        </p:nvGrpSpPr>
        <p:grpSpPr>
          <a:xfrm>
            <a:off x="1221224" y="3632006"/>
            <a:ext cx="5042603" cy="201706"/>
            <a:chOff x="3471587" y="1514191"/>
            <a:chExt cx="5042603" cy="201706"/>
          </a:xfrm>
        </p:grpSpPr>
        <p:sp>
          <p:nvSpPr>
            <p:cNvPr id="325" name="Rechteck 324">
              <a:extLst>
                <a:ext uri="{FF2B5EF4-FFF2-40B4-BE49-F238E27FC236}">
                  <a16:creationId xmlns:a16="http://schemas.microsoft.com/office/drawing/2014/main" id="{2C69FC79-65BB-459B-9AAB-9549E5489E44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6" name="Rechteck 325">
              <a:extLst>
                <a:ext uri="{FF2B5EF4-FFF2-40B4-BE49-F238E27FC236}">
                  <a16:creationId xmlns:a16="http://schemas.microsoft.com/office/drawing/2014/main" id="{B5BCD0D2-ECDA-4246-97A9-D5A0FDCE3C8E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7" name="Rechteck 326">
              <a:extLst>
                <a:ext uri="{FF2B5EF4-FFF2-40B4-BE49-F238E27FC236}">
                  <a16:creationId xmlns:a16="http://schemas.microsoft.com/office/drawing/2014/main" id="{7CC09A53-5537-4A1A-993E-BD4381F289FE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8" name="Rechteck 327">
              <a:extLst>
                <a:ext uri="{FF2B5EF4-FFF2-40B4-BE49-F238E27FC236}">
                  <a16:creationId xmlns:a16="http://schemas.microsoft.com/office/drawing/2014/main" id="{10A66DB8-8956-48DB-A26B-BB7E070C5B1D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29" name="Rechteck 328">
              <a:extLst>
                <a:ext uri="{FF2B5EF4-FFF2-40B4-BE49-F238E27FC236}">
                  <a16:creationId xmlns:a16="http://schemas.microsoft.com/office/drawing/2014/main" id="{1BD3BBFE-98BE-4061-AB67-997FE8B5CCEA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0" name="Rechteck 329">
              <a:extLst>
                <a:ext uri="{FF2B5EF4-FFF2-40B4-BE49-F238E27FC236}">
                  <a16:creationId xmlns:a16="http://schemas.microsoft.com/office/drawing/2014/main" id="{D7B15D4A-1E36-4577-A5E0-0645D55919CC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1" name="Rechteck 330">
              <a:extLst>
                <a:ext uri="{FF2B5EF4-FFF2-40B4-BE49-F238E27FC236}">
                  <a16:creationId xmlns:a16="http://schemas.microsoft.com/office/drawing/2014/main" id="{75391285-EC71-4095-9C04-FC4139B8CA0B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2" name="Rechteck 331">
              <a:extLst>
                <a:ext uri="{FF2B5EF4-FFF2-40B4-BE49-F238E27FC236}">
                  <a16:creationId xmlns:a16="http://schemas.microsoft.com/office/drawing/2014/main" id="{C21C0CDA-DBED-4EA9-8A63-7383C8E2EF04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3" name="Rechteck 332">
              <a:extLst>
                <a:ext uri="{FF2B5EF4-FFF2-40B4-BE49-F238E27FC236}">
                  <a16:creationId xmlns:a16="http://schemas.microsoft.com/office/drawing/2014/main" id="{44D1AD57-7485-40F1-A19B-E745A3039EE2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4" name="Rechteck 333">
              <a:extLst>
                <a:ext uri="{FF2B5EF4-FFF2-40B4-BE49-F238E27FC236}">
                  <a16:creationId xmlns:a16="http://schemas.microsoft.com/office/drawing/2014/main" id="{B64C21BA-0E96-49A7-89B3-F57E034D2C62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5" name="Rechteck 334">
              <a:extLst>
                <a:ext uri="{FF2B5EF4-FFF2-40B4-BE49-F238E27FC236}">
                  <a16:creationId xmlns:a16="http://schemas.microsoft.com/office/drawing/2014/main" id="{EE1B89EE-1AFF-424F-ADCC-C2468CFA13AF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6" name="Rechteck 335">
              <a:extLst>
                <a:ext uri="{FF2B5EF4-FFF2-40B4-BE49-F238E27FC236}">
                  <a16:creationId xmlns:a16="http://schemas.microsoft.com/office/drawing/2014/main" id="{9DB67D59-93B9-4601-8087-5F91826A388B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7" name="Rechteck 336">
              <a:extLst>
                <a:ext uri="{FF2B5EF4-FFF2-40B4-BE49-F238E27FC236}">
                  <a16:creationId xmlns:a16="http://schemas.microsoft.com/office/drawing/2014/main" id="{FC44F22C-72E0-400E-B241-141396EE9C82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8" name="Rechteck 337">
              <a:extLst>
                <a:ext uri="{FF2B5EF4-FFF2-40B4-BE49-F238E27FC236}">
                  <a16:creationId xmlns:a16="http://schemas.microsoft.com/office/drawing/2014/main" id="{EBC492AB-5A0B-4F53-88AC-4EDEB53DCB1A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39" name="Rechteck 338">
              <a:extLst>
                <a:ext uri="{FF2B5EF4-FFF2-40B4-BE49-F238E27FC236}">
                  <a16:creationId xmlns:a16="http://schemas.microsoft.com/office/drawing/2014/main" id="{8821CCB3-C1C3-41AE-9045-6E11592D6BCC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0" name="Rechteck 339">
              <a:extLst>
                <a:ext uri="{FF2B5EF4-FFF2-40B4-BE49-F238E27FC236}">
                  <a16:creationId xmlns:a16="http://schemas.microsoft.com/office/drawing/2014/main" id="{7B800592-6290-4F0E-94BB-0C8906A9119A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1" name="Rechteck 340">
              <a:extLst>
                <a:ext uri="{FF2B5EF4-FFF2-40B4-BE49-F238E27FC236}">
                  <a16:creationId xmlns:a16="http://schemas.microsoft.com/office/drawing/2014/main" id="{152D4CCE-3CE0-4DF2-A281-20BB03831F69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711FA70D-BD3D-46EA-A832-BD3EA7D6AA9F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3" name="Rechteck 342">
              <a:extLst>
                <a:ext uri="{FF2B5EF4-FFF2-40B4-BE49-F238E27FC236}">
                  <a16:creationId xmlns:a16="http://schemas.microsoft.com/office/drawing/2014/main" id="{9A5CC620-89AF-4A99-BA47-98DE330B0D24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4" name="Rechteck 343">
              <a:extLst>
                <a:ext uri="{FF2B5EF4-FFF2-40B4-BE49-F238E27FC236}">
                  <a16:creationId xmlns:a16="http://schemas.microsoft.com/office/drawing/2014/main" id="{3B7E26C6-B82E-4396-88F9-103978C6555A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5" name="Rechteck 344">
              <a:extLst>
                <a:ext uri="{FF2B5EF4-FFF2-40B4-BE49-F238E27FC236}">
                  <a16:creationId xmlns:a16="http://schemas.microsoft.com/office/drawing/2014/main" id="{0CEE3464-6A13-47F7-96B9-1237EF99B0C5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6" name="Rechteck 345">
              <a:extLst>
                <a:ext uri="{FF2B5EF4-FFF2-40B4-BE49-F238E27FC236}">
                  <a16:creationId xmlns:a16="http://schemas.microsoft.com/office/drawing/2014/main" id="{79892A02-9CB5-48A5-8483-AE058F9A3D99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7" name="Rechteck 346">
              <a:extLst>
                <a:ext uri="{FF2B5EF4-FFF2-40B4-BE49-F238E27FC236}">
                  <a16:creationId xmlns:a16="http://schemas.microsoft.com/office/drawing/2014/main" id="{D5313661-1C84-42D2-9B3B-9660D0CE101B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8" name="Rechteck 347">
              <a:extLst>
                <a:ext uri="{FF2B5EF4-FFF2-40B4-BE49-F238E27FC236}">
                  <a16:creationId xmlns:a16="http://schemas.microsoft.com/office/drawing/2014/main" id="{9F038D32-296D-4E2D-9F88-F4B11D5EECF7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49" name="Rechteck 348">
              <a:extLst>
                <a:ext uri="{FF2B5EF4-FFF2-40B4-BE49-F238E27FC236}">
                  <a16:creationId xmlns:a16="http://schemas.microsoft.com/office/drawing/2014/main" id="{CC1E671E-C0A5-435E-96AD-37B935C63AE9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0" name="Gruppieren 349">
            <a:extLst>
              <a:ext uri="{FF2B5EF4-FFF2-40B4-BE49-F238E27FC236}">
                <a16:creationId xmlns:a16="http://schemas.microsoft.com/office/drawing/2014/main" id="{E136294B-108B-4C61-BFED-3D34592F24F2}"/>
              </a:ext>
            </a:extLst>
          </p:cNvPr>
          <p:cNvGrpSpPr/>
          <p:nvPr/>
        </p:nvGrpSpPr>
        <p:grpSpPr>
          <a:xfrm>
            <a:off x="1221225" y="3833711"/>
            <a:ext cx="5042603" cy="201706"/>
            <a:chOff x="3471587" y="1514191"/>
            <a:chExt cx="5042603" cy="201706"/>
          </a:xfrm>
        </p:grpSpPr>
        <p:sp>
          <p:nvSpPr>
            <p:cNvPr id="351" name="Rechteck 350">
              <a:extLst>
                <a:ext uri="{FF2B5EF4-FFF2-40B4-BE49-F238E27FC236}">
                  <a16:creationId xmlns:a16="http://schemas.microsoft.com/office/drawing/2014/main" id="{20C07590-219B-4B26-9A68-ED1708A48365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2" name="Rechteck 351">
              <a:extLst>
                <a:ext uri="{FF2B5EF4-FFF2-40B4-BE49-F238E27FC236}">
                  <a16:creationId xmlns:a16="http://schemas.microsoft.com/office/drawing/2014/main" id="{21DE1EA3-866D-4BD3-BE7E-224F99127A1B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3" name="Rechteck 352">
              <a:extLst>
                <a:ext uri="{FF2B5EF4-FFF2-40B4-BE49-F238E27FC236}">
                  <a16:creationId xmlns:a16="http://schemas.microsoft.com/office/drawing/2014/main" id="{94784744-E1B4-417A-B261-8669DE0B9B0A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4" name="Rechteck 353">
              <a:extLst>
                <a:ext uri="{FF2B5EF4-FFF2-40B4-BE49-F238E27FC236}">
                  <a16:creationId xmlns:a16="http://schemas.microsoft.com/office/drawing/2014/main" id="{9DDC91E7-F588-4E57-B5D3-89AA974CD2A0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5" name="Rechteck 354">
              <a:extLst>
                <a:ext uri="{FF2B5EF4-FFF2-40B4-BE49-F238E27FC236}">
                  <a16:creationId xmlns:a16="http://schemas.microsoft.com/office/drawing/2014/main" id="{29FC8E65-E9A6-4D3A-9B69-9F4CD34DF369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6" name="Rechteck 355">
              <a:extLst>
                <a:ext uri="{FF2B5EF4-FFF2-40B4-BE49-F238E27FC236}">
                  <a16:creationId xmlns:a16="http://schemas.microsoft.com/office/drawing/2014/main" id="{B7866634-059B-4F4E-BB64-3E08CD62F5E5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7" name="Rechteck 356">
              <a:extLst>
                <a:ext uri="{FF2B5EF4-FFF2-40B4-BE49-F238E27FC236}">
                  <a16:creationId xmlns:a16="http://schemas.microsoft.com/office/drawing/2014/main" id="{5E925A72-814F-4E48-B7F4-B29EB0D52651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8" name="Rechteck 357">
              <a:extLst>
                <a:ext uri="{FF2B5EF4-FFF2-40B4-BE49-F238E27FC236}">
                  <a16:creationId xmlns:a16="http://schemas.microsoft.com/office/drawing/2014/main" id="{3973E324-CDE6-4A3D-8BD7-FCCFB3CF7170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59" name="Rechteck 358">
              <a:extLst>
                <a:ext uri="{FF2B5EF4-FFF2-40B4-BE49-F238E27FC236}">
                  <a16:creationId xmlns:a16="http://schemas.microsoft.com/office/drawing/2014/main" id="{29D5F504-A66F-4193-93AA-907C6C8599BA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0" name="Rechteck 359">
              <a:extLst>
                <a:ext uri="{FF2B5EF4-FFF2-40B4-BE49-F238E27FC236}">
                  <a16:creationId xmlns:a16="http://schemas.microsoft.com/office/drawing/2014/main" id="{16B48ACE-4366-4535-955A-DC3A8622A34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1" name="Rechteck 360">
              <a:extLst>
                <a:ext uri="{FF2B5EF4-FFF2-40B4-BE49-F238E27FC236}">
                  <a16:creationId xmlns:a16="http://schemas.microsoft.com/office/drawing/2014/main" id="{61A40FB9-57A2-429C-BED3-B180C7693983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2" name="Rechteck 361">
              <a:extLst>
                <a:ext uri="{FF2B5EF4-FFF2-40B4-BE49-F238E27FC236}">
                  <a16:creationId xmlns:a16="http://schemas.microsoft.com/office/drawing/2014/main" id="{C65FA146-C726-4733-9836-C2E952F1AE5C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3" name="Rechteck 362">
              <a:extLst>
                <a:ext uri="{FF2B5EF4-FFF2-40B4-BE49-F238E27FC236}">
                  <a16:creationId xmlns:a16="http://schemas.microsoft.com/office/drawing/2014/main" id="{7A37090D-069F-457F-81EE-90F8A3645EF1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4" name="Rechteck 363">
              <a:extLst>
                <a:ext uri="{FF2B5EF4-FFF2-40B4-BE49-F238E27FC236}">
                  <a16:creationId xmlns:a16="http://schemas.microsoft.com/office/drawing/2014/main" id="{2876A02B-DDC5-4430-A517-0B20A7630F5F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5" name="Rechteck 364">
              <a:extLst>
                <a:ext uri="{FF2B5EF4-FFF2-40B4-BE49-F238E27FC236}">
                  <a16:creationId xmlns:a16="http://schemas.microsoft.com/office/drawing/2014/main" id="{1F30DA8F-4A8B-460F-8754-E7751400DB13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6" name="Rechteck 365">
              <a:extLst>
                <a:ext uri="{FF2B5EF4-FFF2-40B4-BE49-F238E27FC236}">
                  <a16:creationId xmlns:a16="http://schemas.microsoft.com/office/drawing/2014/main" id="{4B8B2BD0-FAE5-46C3-BC0E-7EDCA247BC80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7" name="Rechteck 366">
              <a:extLst>
                <a:ext uri="{FF2B5EF4-FFF2-40B4-BE49-F238E27FC236}">
                  <a16:creationId xmlns:a16="http://schemas.microsoft.com/office/drawing/2014/main" id="{45B973AC-F917-430E-BDA2-506732320C10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8" name="Rechteck 367">
              <a:extLst>
                <a:ext uri="{FF2B5EF4-FFF2-40B4-BE49-F238E27FC236}">
                  <a16:creationId xmlns:a16="http://schemas.microsoft.com/office/drawing/2014/main" id="{DF6A6E97-080D-4FAD-AB0D-89A383929541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69" name="Rechteck 368">
              <a:extLst>
                <a:ext uri="{FF2B5EF4-FFF2-40B4-BE49-F238E27FC236}">
                  <a16:creationId xmlns:a16="http://schemas.microsoft.com/office/drawing/2014/main" id="{2F91BF58-E1C8-4A22-A9D0-A548BA9842E2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0" name="Rechteck 369">
              <a:extLst>
                <a:ext uri="{FF2B5EF4-FFF2-40B4-BE49-F238E27FC236}">
                  <a16:creationId xmlns:a16="http://schemas.microsoft.com/office/drawing/2014/main" id="{09A7A250-0BC1-4238-9E47-39190FA3536F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1" name="Rechteck 370">
              <a:extLst>
                <a:ext uri="{FF2B5EF4-FFF2-40B4-BE49-F238E27FC236}">
                  <a16:creationId xmlns:a16="http://schemas.microsoft.com/office/drawing/2014/main" id="{3B092D73-36D9-4585-9BAA-4947D402BA7F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2" name="Rechteck 371">
              <a:extLst>
                <a:ext uri="{FF2B5EF4-FFF2-40B4-BE49-F238E27FC236}">
                  <a16:creationId xmlns:a16="http://schemas.microsoft.com/office/drawing/2014/main" id="{997D7978-B997-4014-9E5D-578C99F1615D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3" name="Rechteck 372">
              <a:extLst>
                <a:ext uri="{FF2B5EF4-FFF2-40B4-BE49-F238E27FC236}">
                  <a16:creationId xmlns:a16="http://schemas.microsoft.com/office/drawing/2014/main" id="{7F4C1C60-D37B-4D0D-B7D4-6F8E67602BA0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4" name="Rechteck 373">
              <a:extLst>
                <a:ext uri="{FF2B5EF4-FFF2-40B4-BE49-F238E27FC236}">
                  <a16:creationId xmlns:a16="http://schemas.microsoft.com/office/drawing/2014/main" id="{F9C9D3AE-EDEE-43A5-BC04-9C1F0EC047DE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5" name="Rechteck 374">
              <a:extLst>
                <a:ext uri="{FF2B5EF4-FFF2-40B4-BE49-F238E27FC236}">
                  <a16:creationId xmlns:a16="http://schemas.microsoft.com/office/drawing/2014/main" id="{5501FBF0-D385-4D3F-A9F0-6602F4C33F60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6" name="Gruppieren 375">
            <a:extLst>
              <a:ext uri="{FF2B5EF4-FFF2-40B4-BE49-F238E27FC236}">
                <a16:creationId xmlns:a16="http://schemas.microsoft.com/office/drawing/2014/main" id="{39A10159-292C-43F8-9476-F033478E1EEE}"/>
              </a:ext>
            </a:extLst>
          </p:cNvPr>
          <p:cNvGrpSpPr/>
          <p:nvPr/>
        </p:nvGrpSpPr>
        <p:grpSpPr>
          <a:xfrm>
            <a:off x="1221226" y="4035416"/>
            <a:ext cx="5042603" cy="201706"/>
            <a:chOff x="3471587" y="1514191"/>
            <a:chExt cx="5042603" cy="201706"/>
          </a:xfrm>
        </p:grpSpPr>
        <p:sp>
          <p:nvSpPr>
            <p:cNvPr id="377" name="Rechteck 376">
              <a:extLst>
                <a:ext uri="{FF2B5EF4-FFF2-40B4-BE49-F238E27FC236}">
                  <a16:creationId xmlns:a16="http://schemas.microsoft.com/office/drawing/2014/main" id="{CFEEAB7E-4C99-4338-9DD1-14313AB35235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8" name="Rechteck 377">
              <a:extLst>
                <a:ext uri="{FF2B5EF4-FFF2-40B4-BE49-F238E27FC236}">
                  <a16:creationId xmlns:a16="http://schemas.microsoft.com/office/drawing/2014/main" id="{A581D73B-55D8-458F-9098-CA1E87D0D4D9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79" name="Rechteck 378">
              <a:extLst>
                <a:ext uri="{FF2B5EF4-FFF2-40B4-BE49-F238E27FC236}">
                  <a16:creationId xmlns:a16="http://schemas.microsoft.com/office/drawing/2014/main" id="{859306C9-00D2-499C-B056-A85FB3B7422D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0" name="Rechteck 379">
              <a:extLst>
                <a:ext uri="{FF2B5EF4-FFF2-40B4-BE49-F238E27FC236}">
                  <a16:creationId xmlns:a16="http://schemas.microsoft.com/office/drawing/2014/main" id="{3C9ECB9E-4D00-4937-9C32-408487C967BD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1" name="Rechteck 380">
              <a:extLst>
                <a:ext uri="{FF2B5EF4-FFF2-40B4-BE49-F238E27FC236}">
                  <a16:creationId xmlns:a16="http://schemas.microsoft.com/office/drawing/2014/main" id="{93A39024-3122-4EE1-AA5E-680AD4BF9A39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2" name="Rechteck 381">
              <a:extLst>
                <a:ext uri="{FF2B5EF4-FFF2-40B4-BE49-F238E27FC236}">
                  <a16:creationId xmlns:a16="http://schemas.microsoft.com/office/drawing/2014/main" id="{02EADB73-EEE3-4C89-932C-B66CF80FFE6E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3" name="Rechteck 382">
              <a:extLst>
                <a:ext uri="{FF2B5EF4-FFF2-40B4-BE49-F238E27FC236}">
                  <a16:creationId xmlns:a16="http://schemas.microsoft.com/office/drawing/2014/main" id="{9377648A-9301-4E1A-896B-0389C143F0A1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4" name="Rechteck 383">
              <a:extLst>
                <a:ext uri="{FF2B5EF4-FFF2-40B4-BE49-F238E27FC236}">
                  <a16:creationId xmlns:a16="http://schemas.microsoft.com/office/drawing/2014/main" id="{123933B8-FE9A-4B81-AD74-C7D08EB8B80C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5" name="Rechteck 384">
              <a:extLst>
                <a:ext uri="{FF2B5EF4-FFF2-40B4-BE49-F238E27FC236}">
                  <a16:creationId xmlns:a16="http://schemas.microsoft.com/office/drawing/2014/main" id="{328BA051-7E22-423A-AD2B-2BAFF7B0453E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6" name="Rechteck 385">
              <a:extLst>
                <a:ext uri="{FF2B5EF4-FFF2-40B4-BE49-F238E27FC236}">
                  <a16:creationId xmlns:a16="http://schemas.microsoft.com/office/drawing/2014/main" id="{7FF17025-FA8F-43D9-B203-2AFAA42B1F3E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7" name="Rechteck 386">
              <a:extLst>
                <a:ext uri="{FF2B5EF4-FFF2-40B4-BE49-F238E27FC236}">
                  <a16:creationId xmlns:a16="http://schemas.microsoft.com/office/drawing/2014/main" id="{871879B2-CE7B-4C26-8EB4-541A8F9868C6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8" name="Rechteck 387">
              <a:extLst>
                <a:ext uri="{FF2B5EF4-FFF2-40B4-BE49-F238E27FC236}">
                  <a16:creationId xmlns:a16="http://schemas.microsoft.com/office/drawing/2014/main" id="{213C12D4-C1F7-4B90-9E38-3A816ACC93CF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9" name="Rechteck 388">
              <a:extLst>
                <a:ext uri="{FF2B5EF4-FFF2-40B4-BE49-F238E27FC236}">
                  <a16:creationId xmlns:a16="http://schemas.microsoft.com/office/drawing/2014/main" id="{FDDB9961-4687-4611-809F-55402AD1F98B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0" name="Rechteck 389">
              <a:extLst>
                <a:ext uri="{FF2B5EF4-FFF2-40B4-BE49-F238E27FC236}">
                  <a16:creationId xmlns:a16="http://schemas.microsoft.com/office/drawing/2014/main" id="{ACA57A49-C02C-4FB1-8709-75560299BCFF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1" name="Rechteck 390">
              <a:extLst>
                <a:ext uri="{FF2B5EF4-FFF2-40B4-BE49-F238E27FC236}">
                  <a16:creationId xmlns:a16="http://schemas.microsoft.com/office/drawing/2014/main" id="{473AD2FF-7728-4DB4-9717-70CDF90240C2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2" name="Rechteck 391">
              <a:extLst>
                <a:ext uri="{FF2B5EF4-FFF2-40B4-BE49-F238E27FC236}">
                  <a16:creationId xmlns:a16="http://schemas.microsoft.com/office/drawing/2014/main" id="{772CBDE7-24A9-41AA-B72B-E88D1A86E25E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3" name="Rechteck 392">
              <a:extLst>
                <a:ext uri="{FF2B5EF4-FFF2-40B4-BE49-F238E27FC236}">
                  <a16:creationId xmlns:a16="http://schemas.microsoft.com/office/drawing/2014/main" id="{49FDC4A4-6CCE-4270-8F25-9A2854F4810E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4" name="Rechteck 393">
              <a:extLst>
                <a:ext uri="{FF2B5EF4-FFF2-40B4-BE49-F238E27FC236}">
                  <a16:creationId xmlns:a16="http://schemas.microsoft.com/office/drawing/2014/main" id="{C413856E-3B0B-4920-BB28-02CB16E0B8A1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5" name="Rechteck 394">
              <a:extLst>
                <a:ext uri="{FF2B5EF4-FFF2-40B4-BE49-F238E27FC236}">
                  <a16:creationId xmlns:a16="http://schemas.microsoft.com/office/drawing/2014/main" id="{87EF038F-D689-4679-B5AB-BE51BF438BB1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6" name="Rechteck 395">
              <a:extLst>
                <a:ext uri="{FF2B5EF4-FFF2-40B4-BE49-F238E27FC236}">
                  <a16:creationId xmlns:a16="http://schemas.microsoft.com/office/drawing/2014/main" id="{E34D36D6-8EEB-4234-B706-79EECA06DCB6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7" name="Rechteck 396">
              <a:extLst>
                <a:ext uri="{FF2B5EF4-FFF2-40B4-BE49-F238E27FC236}">
                  <a16:creationId xmlns:a16="http://schemas.microsoft.com/office/drawing/2014/main" id="{63C053DD-40F3-4903-A983-BAA7BCA18288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8" name="Rechteck 397">
              <a:extLst>
                <a:ext uri="{FF2B5EF4-FFF2-40B4-BE49-F238E27FC236}">
                  <a16:creationId xmlns:a16="http://schemas.microsoft.com/office/drawing/2014/main" id="{ADBDC581-508C-4330-B06D-91D2EC16ABC7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9" name="Rechteck 398">
              <a:extLst>
                <a:ext uri="{FF2B5EF4-FFF2-40B4-BE49-F238E27FC236}">
                  <a16:creationId xmlns:a16="http://schemas.microsoft.com/office/drawing/2014/main" id="{866C7C12-7B63-4367-AC2D-55C81608E3C6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0" name="Rechteck 399">
              <a:extLst>
                <a:ext uri="{FF2B5EF4-FFF2-40B4-BE49-F238E27FC236}">
                  <a16:creationId xmlns:a16="http://schemas.microsoft.com/office/drawing/2014/main" id="{125EF24B-C8B3-4E52-864D-502B3F94A2F5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1" name="Rechteck 400">
              <a:extLst>
                <a:ext uri="{FF2B5EF4-FFF2-40B4-BE49-F238E27FC236}">
                  <a16:creationId xmlns:a16="http://schemas.microsoft.com/office/drawing/2014/main" id="{477F36FF-88FE-415C-AC8A-B1CB974715D0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2" name="Gruppieren 401">
            <a:extLst>
              <a:ext uri="{FF2B5EF4-FFF2-40B4-BE49-F238E27FC236}">
                <a16:creationId xmlns:a16="http://schemas.microsoft.com/office/drawing/2014/main" id="{F3736637-70C6-4A5A-9F42-0F2F2FE8DFCA}"/>
              </a:ext>
            </a:extLst>
          </p:cNvPr>
          <p:cNvGrpSpPr/>
          <p:nvPr/>
        </p:nvGrpSpPr>
        <p:grpSpPr>
          <a:xfrm>
            <a:off x="1221227" y="4237121"/>
            <a:ext cx="5042603" cy="201706"/>
            <a:chOff x="3471587" y="1514191"/>
            <a:chExt cx="5042603" cy="201706"/>
          </a:xfrm>
        </p:grpSpPr>
        <p:sp>
          <p:nvSpPr>
            <p:cNvPr id="403" name="Rechteck 402">
              <a:extLst>
                <a:ext uri="{FF2B5EF4-FFF2-40B4-BE49-F238E27FC236}">
                  <a16:creationId xmlns:a16="http://schemas.microsoft.com/office/drawing/2014/main" id="{E5BA274C-5E7A-43D2-8819-A98491EA0BAE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4" name="Rechteck 403">
              <a:extLst>
                <a:ext uri="{FF2B5EF4-FFF2-40B4-BE49-F238E27FC236}">
                  <a16:creationId xmlns:a16="http://schemas.microsoft.com/office/drawing/2014/main" id="{7CCE5F54-8877-4747-A5FB-0FEF26509484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5" name="Rechteck 404">
              <a:extLst>
                <a:ext uri="{FF2B5EF4-FFF2-40B4-BE49-F238E27FC236}">
                  <a16:creationId xmlns:a16="http://schemas.microsoft.com/office/drawing/2014/main" id="{A7B38CD8-C662-4C17-BEC6-F18357FF4C65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6" name="Rechteck 405">
              <a:extLst>
                <a:ext uri="{FF2B5EF4-FFF2-40B4-BE49-F238E27FC236}">
                  <a16:creationId xmlns:a16="http://schemas.microsoft.com/office/drawing/2014/main" id="{82BBA5B2-1FB7-4BC4-A667-41E69F80A091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7" name="Rechteck 406">
              <a:extLst>
                <a:ext uri="{FF2B5EF4-FFF2-40B4-BE49-F238E27FC236}">
                  <a16:creationId xmlns:a16="http://schemas.microsoft.com/office/drawing/2014/main" id="{62A82AE3-7CD5-4543-8BD2-6EE785FE4F5D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8" name="Rechteck 407">
              <a:extLst>
                <a:ext uri="{FF2B5EF4-FFF2-40B4-BE49-F238E27FC236}">
                  <a16:creationId xmlns:a16="http://schemas.microsoft.com/office/drawing/2014/main" id="{26D4951A-1877-43C0-8DD9-928E8EDFFA05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09" name="Rechteck 408">
              <a:extLst>
                <a:ext uri="{FF2B5EF4-FFF2-40B4-BE49-F238E27FC236}">
                  <a16:creationId xmlns:a16="http://schemas.microsoft.com/office/drawing/2014/main" id="{A97E8ED1-C7B3-4B75-ADA2-0B4FCF9F4318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0" name="Rechteck 409">
              <a:extLst>
                <a:ext uri="{FF2B5EF4-FFF2-40B4-BE49-F238E27FC236}">
                  <a16:creationId xmlns:a16="http://schemas.microsoft.com/office/drawing/2014/main" id="{F90BC7AC-3F62-4C0C-B2E3-77E94C21777A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1" name="Rechteck 410">
              <a:extLst>
                <a:ext uri="{FF2B5EF4-FFF2-40B4-BE49-F238E27FC236}">
                  <a16:creationId xmlns:a16="http://schemas.microsoft.com/office/drawing/2014/main" id="{4F4AF368-6ABE-4987-902E-B8A09DA47210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2" name="Rechteck 411">
              <a:extLst>
                <a:ext uri="{FF2B5EF4-FFF2-40B4-BE49-F238E27FC236}">
                  <a16:creationId xmlns:a16="http://schemas.microsoft.com/office/drawing/2014/main" id="{482F16A1-6968-4C9C-8956-29C3B0E3C0E8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3" name="Rechteck 412">
              <a:extLst>
                <a:ext uri="{FF2B5EF4-FFF2-40B4-BE49-F238E27FC236}">
                  <a16:creationId xmlns:a16="http://schemas.microsoft.com/office/drawing/2014/main" id="{848B4661-1390-4B70-A595-E71084F038C2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4" name="Rechteck 413">
              <a:extLst>
                <a:ext uri="{FF2B5EF4-FFF2-40B4-BE49-F238E27FC236}">
                  <a16:creationId xmlns:a16="http://schemas.microsoft.com/office/drawing/2014/main" id="{47DC31FC-BE64-4728-85B9-9CAE01707B25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5" name="Rechteck 414">
              <a:extLst>
                <a:ext uri="{FF2B5EF4-FFF2-40B4-BE49-F238E27FC236}">
                  <a16:creationId xmlns:a16="http://schemas.microsoft.com/office/drawing/2014/main" id="{546029EB-B048-4F5E-92E7-A106716C2D23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6" name="Rechteck 415">
              <a:extLst>
                <a:ext uri="{FF2B5EF4-FFF2-40B4-BE49-F238E27FC236}">
                  <a16:creationId xmlns:a16="http://schemas.microsoft.com/office/drawing/2014/main" id="{F631C9C2-6921-40A1-957A-97A96CB95A84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7" name="Rechteck 416">
              <a:extLst>
                <a:ext uri="{FF2B5EF4-FFF2-40B4-BE49-F238E27FC236}">
                  <a16:creationId xmlns:a16="http://schemas.microsoft.com/office/drawing/2014/main" id="{3393A0F8-7E77-427D-AE12-95FE6799B25D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8" name="Rechteck 417">
              <a:extLst>
                <a:ext uri="{FF2B5EF4-FFF2-40B4-BE49-F238E27FC236}">
                  <a16:creationId xmlns:a16="http://schemas.microsoft.com/office/drawing/2014/main" id="{BB6BF051-F9E2-4875-AB23-AD12DFCA84FF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19" name="Rechteck 418">
              <a:extLst>
                <a:ext uri="{FF2B5EF4-FFF2-40B4-BE49-F238E27FC236}">
                  <a16:creationId xmlns:a16="http://schemas.microsoft.com/office/drawing/2014/main" id="{5F10086C-1D80-497B-A6EF-5D4E9277B648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0" name="Rechteck 419">
              <a:extLst>
                <a:ext uri="{FF2B5EF4-FFF2-40B4-BE49-F238E27FC236}">
                  <a16:creationId xmlns:a16="http://schemas.microsoft.com/office/drawing/2014/main" id="{A3B6BCB1-BFE7-4CBE-A7AB-9357A583F879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1" name="Rechteck 420">
              <a:extLst>
                <a:ext uri="{FF2B5EF4-FFF2-40B4-BE49-F238E27FC236}">
                  <a16:creationId xmlns:a16="http://schemas.microsoft.com/office/drawing/2014/main" id="{ED28CEA7-0492-4245-B7D9-727BD1577A05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2" name="Rechteck 421">
              <a:extLst>
                <a:ext uri="{FF2B5EF4-FFF2-40B4-BE49-F238E27FC236}">
                  <a16:creationId xmlns:a16="http://schemas.microsoft.com/office/drawing/2014/main" id="{BF7270BF-007D-4509-87D8-81794696ECD1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3" name="Rechteck 422">
              <a:extLst>
                <a:ext uri="{FF2B5EF4-FFF2-40B4-BE49-F238E27FC236}">
                  <a16:creationId xmlns:a16="http://schemas.microsoft.com/office/drawing/2014/main" id="{869BA0E6-05DE-48F9-B04F-380A2E6B82A3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4" name="Rechteck 423">
              <a:extLst>
                <a:ext uri="{FF2B5EF4-FFF2-40B4-BE49-F238E27FC236}">
                  <a16:creationId xmlns:a16="http://schemas.microsoft.com/office/drawing/2014/main" id="{4FACC538-9AAD-4C68-AB1E-F289B6C9C4DA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5" name="Rechteck 424">
              <a:extLst>
                <a:ext uri="{FF2B5EF4-FFF2-40B4-BE49-F238E27FC236}">
                  <a16:creationId xmlns:a16="http://schemas.microsoft.com/office/drawing/2014/main" id="{871CCDA4-A64A-4617-9A4D-892BB016F177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6" name="Rechteck 425">
              <a:extLst>
                <a:ext uri="{FF2B5EF4-FFF2-40B4-BE49-F238E27FC236}">
                  <a16:creationId xmlns:a16="http://schemas.microsoft.com/office/drawing/2014/main" id="{13DC1240-6545-4D47-AE4C-8A44C058034E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27" name="Rechteck 426">
              <a:extLst>
                <a:ext uri="{FF2B5EF4-FFF2-40B4-BE49-F238E27FC236}">
                  <a16:creationId xmlns:a16="http://schemas.microsoft.com/office/drawing/2014/main" id="{9782D676-7C33-44DD-9610-24B09D447362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8" name="Gruppieren 427">
            <a:extLst>
              <a:ext uri="{FF2B5EF4-FFF2-40B4-BE49-F238E27FC236}">
                <a16:creationId xmlns:a16="http://schemas.microsoft.com/office/drawing/2014/main" id="{829FEB5E-B4FC-47D4-B552-4AAE95F68E1B}"/>
              </a:ext>
            </a:extLst>
          </p:cNvPr>
          <p:cNvGrpSpPr/>
          <p:nvPr/>
        </p:nvGrpSpPr>
        <p:grpSpPr>
          <a:xfrm>
            <a:off x="1221228" y="4438826"/>
            <a:ext cx="5042603" cy="201706"/>
            <a:chOff x="3471587" y="1514191"/>
            <a:chExt cx="5042603" cy="201706"/>
          </a:xfrm>
        </p:grpSpPr>
        <p:sp>
          <p:nvSpPr>
            <p:cNvPr id="429" name="Rechteck 428">
              <a:extLst>
                <a:ext uri="{FF2B5EF4-FFF2-40B4-BE49-F238E27FC236}">
                  <a16:creationId xmlns:a16="http://schemas.microsoft.com/office/drawing/2014/main" id="{E303DB5E-BAD8-4291-9D47-A757F6032463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0" name="Rechteck 429">
              <a:extLst>
                <a:ext uri="{FF2B5EF4-FFF2-40B4-BE49-F238E27FC236}">
                  <a16:creationId xmlns:a16="http://schemas.microsoft.com/office/drawing/2014/main" id="{9846EA1D-A679-42CC-89D6-9F064B63DD02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1" name="Rechteck 430">
              <a:extLst>
                <a:ext uri="{FF2B5EF4-FFF2-40B4-BE49-F238E27FC236}">
                  <a16:creationId xmlns:a16="http://schemas.microsoft.com/office/drawing/2014/main" id="{8994F468-92CB-434A-833B-1D96403AFC85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2" name="Rechteck 431">
              <a:extLst>
                <a:ext uri="{FF2B5EF4-FFF2-40B4-BE49-F238E27FC236}">
                  <a16:creationId xmlns:a16="http://schemas.microsoft.com/office/drawing/2014/main" id="{6C138BE9-B415-4627-9840-8B6F2EE11B57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3" name="Rechteck 432">
              <a:extLst>
                <a:ext uri="{FF2B5EF4-FFF2-40B4-BE49-F238E27FC236}">
                  <a16:creationId xmlns:a16="http://schemas.microsoft.com/office/drawing/2014/main" id="{17D94CDC-2209-4976-9496-803D41D627B4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4" name="Rechteck 433">
              <a:extLst>
                <a:ext uri="{FF2B5EF4-FFF2-40B4-BE49-F238E27FC236}">
                  <a16:creationId xmlns:a16="http://schemas.microsoft.com/office/drawing/2014/main" id="{7D6280C3-425B-4921-98CA-B385ECA7033A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5" name="Rechteck 434">
              <a:extLst>
                <a:ext uri="{FF2B5EF4-FFF2-40B4-BE49-F238E27FC236}">
                  <a16:creationId xmlns:a16="http://schemas.microsoft.com/office/drawing/2014/main" id="{1832C0B6-08A5-4DD9-96ED-8E0BBE15F8E0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6" name="Rechteck 435">
              <a:extLst>
                <a:ext uri="{FF2B5EF4-FFF2-40B4-BE49-F238E27FC236}">
                  <a16:creationId xmlns:a16="http://schemas.microsoft.com/office/drawing/2014/main" id="{F5351586-A03A-442C-B1DE-E4272B32F9C5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7" name="Rechteck 436">
              <a:extLst>
                <a:ext uri="{FF2B5EF4-FFF2-40B4-BE49-F238E27FC236}">
                  <a16:creationId xmlns:a16="http://schemas.microsoft.com/office/drawing/2014/main" id="{FDADCEC6-CDAF-476F-8278-B0BEE4CD62F0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8" name="Rechteck 437">
              <a:extLst>
                <a:ext uri="{FF2B5EF4-FFF2-40B4-BE49-F238E27FC236}">
                  <a16:creationId xmlns:a16="http://schemas.microsoft.com/office/drawing/2014/main" id="{7FBE0AD0-8531-4FFB-ADBC-7E5C70D03344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39" name="Rechteck 438">
              <a:extLst>
                <a:ext uri="{FF2B5EF4-FFF2-40B4-BE49-F238E27FC236}">
                  <a16:creationId xmlns:a16="http://schemas.microsoft.com/office/drawing/2014/main" id="{3709BA60-164B-444C-8C1D-96C41109B139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0" name="Rechteck 439">
              <a:extLst>
                <a:ext uri="{FF2B5EF4-FFF2-40B4-BE49-F238E27FC236}">
                  <a16:creationId xmlns:a16="http://schemas.microsoft.com/office/drawing/2014/main" id="{CAA6DFC1-8211-4C8E-B65B-20646916D4A0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1" name="Rechteck 440">
              <a:extLst>
                <a:ext uri="{FF2B5EF4-FFF2-40B4-BE49-F238E27FC236}">
                  <a16:creationId xmlns:a16="http://schemas.microsoft.com/office/drawing/2014/main" id="{4289647B-85B7-475C-ABD1-5DEB5AD45C3D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2" name="Rechteck 441">
              <a:extLst>
                <a:ext uri="{FF2B5EF4-FFF2-40B4-BE49-F238E27FC236}">
                  <a16:creationId xmlns:a16="http://schemas.microsoft.com/office/drawing/2014/main" id="{75287CD9-5494-4F3C-A903-F4A97B73F801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3" name="Rechteck 442">
              <a:extLst>
                <a:ext uri="{FF2B5EF4-FFF2-40B4-BE49-F238E27FC236}">
                  <a16:creationId xmlns:a16="http://schemas.microsoft.com/office/drawing/2014/main" id="{183C24E2-C54C-498B-A775-A59CD2744C29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4" name="Rechteck 443">
              <a:extLst>
                <a:ext uri="{FF2B5EF4-FFF2-40B4-BE49-F238E27FC236}">
                  <a16:creationId xmlns:a16="http://schemas.microsoft.com/office/drawing/2014/main" id="{072D5D78-F90A-4EF6-8BF1-DCBDDB7C1539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5" name="Rechteck 444">
              <a:extLst>
                <a:ext uri="{FF2B5EF4-FFF2-40B4-BE49-F238E27FC236}">
                  <a16:creationId xmlns:a16="http://schemas.microsoft.com/office/drawing/2014/main" id="{321015B0-75AD-42A5-B982-BAAFAF24700B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6" name="Rechteck 445">
              <a:extLst>
                <a:ext uri="{FF2B5EF4-FFF2-40B4-BE49-F238E27FC236}">
                  <a16:creationId xmlns:a16="http://schemas.microsoft.com/office/drawing/2014/main" id="{44E4D9C0-C931-4933-9744-74DB7424F63F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7" name="Rechteck 446">
              <a:extLst>
                <a:ext uri="{FF2B5EF4-FFF2-40B4-BE49-F238E27FC236}">
                  <a16:creationId xmlns:a16="http://schemas.microsoft.com/office/drawing/2014/main" id="{7CA46D68-6821-42B6-89C6-37A3EBD4E16B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8" name="Rechteck 447">
              <a:extLst>
                <a:ext uri="{FF2B5EF4-FFF2-40B4-BE49-F238E27FC236}">
                  <a16:creationId xmlns:a16="http://schemas.microsoft.com/office/drawing/2014/main" id="{CB268FAA-DDE8-423B-A1E8-76C2C88B6E76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49" name="Rechteck 448">
              <a:extLst>
                <a:ext uri="{FF2B5EF4-FFF2-40B4-BE49-F238E27FC236}">
                  <a16:creationId xmlns:a16="http://schemas.microsoft.com/office/drawing/2014/main" id="{63A1C84B-7F23-46E9-9C66-6A2B3193955D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0" name="Rechteck 449">
              <a:extLst>
                <a:ext uri="{FF2B5EF4-FFF2-40B4-BE49-F238E27FC236}">
                  <a16:creationId xmlns:a16="http://schemas.microsoft.com/office/drawing/2014/main" id="{044DA74B-A7C4-45DD-ACAB-DDE68F95439D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1" name="Rechteck 450">
              <a:extLst>
                <a:ext uri="{FF2B5EF4-FFF2-40B4-BE49-F238E27FC236}">
                  <a16:creationId xmlns:a16="http://schemas.microsoft.com/office/drawing/2014/main" id="{F0165459-286A-4D5D-AA4D-26539FA9B2E8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2" name="Rechteck 451">
              <a:extLst>
                <a:ext uri="{FF2B5EF4-FFF2-40B4-BE49-F238E27FC236}">
                  <a16:creationId xmlns:a16="http://schemas.microsoft.com/office/drawing/2014/main" id="{A6CCBAD0-E0D2-4A04-AEF2-EABCF898B659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3" name="Rechteck 452">
              <a:extLst>
                <a:ext uri="{FF2B5EF4-FFF2-40B4-BE49-F238E27FC236}">
                  <a16:creationId xmlns:a16="http://schemas.microsoft.com/office/drawing/2014/main" id="{72140F0A-A89A-4694-8A67-F51C016854D3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C7CAE124-D699-4E54-951D-E3E66E1D4428}"/>
              </a:ext>
            </a:extLst>
          </p:cNvPr>
          <p:cNvGrpSpPr/>
          <p:nvPr/>
        </p:nvGrpSpPr>
        <p:grpSpPr>
          <a:xfrm>
            <a:off x="1221229" y="4640531"/>
            <a:ext cx="5042603" cy="201706"/>
            <a:chOff x="3471587" y="1514191"/>
            <a:chExt cx="5042603" cy="201706"/>
          </a:xfrm>
        </p:grpSpPr>
        <p:sp>
          <p:nvSpPr>
            <p:cNvPr id="455" name="Rechteck 454">
              <a:extLst>
                <a:ext uri="{FF2B5EF4-FFF2-40B4-BE49-F238E27FC236}">
                  <a16:creationId xmlns:a16="http://schemas.microsoft.com/office/drawing/2014/main" id="{FA25BA1F-EDFD-4C42-9C50-4BF7E2DD8F2E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6" name="Rechteck 455">
              <a:extLst>
                <a:ext uri="{FF2B5EF4-FFF2-40B4-BE49-F238E27FC236}">
                  <a16:creationId xmlns:a16="http://schemas.microsoft.com/office/drawing/2014/main" id="{8F15CB44-B701-4F10-914C-A33C98C5FB59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7" name="Rechteck 456">
              <a:extLst>
                <a:ext uri="{FF2B5EF4-FFF2-40B4-BE49-F238E27FC236}">
                  <a16:creationId xmlns:a16="http://schemas.microsoft.com/office/drawing/2014/main" id="{869F0860-DA82-476D-953B-F71AFEB92A2C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8" name="Rechteck 457">
              <a:extLst>
                <a:ext uri="{FF2B5EF4-FFF2-40B4-BE49-F238E27FC236}">
                  <a16:creationId xmlns:a16="http://schemas.microsoft.com/office/drawing/2014/main" id="{2843BB16-02A0-4F65-9AF2-133CC8F71FFB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9" name="Rechteck 458">
              <a:extLst>
                <a:ext uri="{FF2B5EF4-FFF2-40B4-BE49-F238E27FC236}">
                  <a16:creationId xmlns:a16="http://schemas.microsoft.com/office/drawing/2014/main" id="{0735E4C6-EADF-48BE-A116-28602B0ADF25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0" name="Rechteck 459">
              <a:extLst>
                <a:ext uri="{FF2B5EF4-FFF2-40B4-BE49-F238E27FC236}">
                  <a16:creationId xmlns:a16="http://schemas.microsoft.com/office/drawing/2014/main" id="{4F102A91-CF73-4ADE-B80D-FFB215CB14D5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1" name="Rechteck 460">
              <a:extLst>
                <a:ext uri="{FF2B5EF4-FFF2-40B4-BE49-F238E27FC236}">
                  <a16:creationId xmlns:a16="http://schemas.microsoft.com/office/drawing/2014/main" id="{0FA95240-F7C5-49CF-B846-24565AC5A677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2" name="Rechteck 461">
              <a:extLst>
                <a:ext uri="{FF2B5EF4-FFF2-40B4-BE49-F238E27FC236}">
                  <a16:creationId xmlns:a16="http://schemas.microsoft.com/office/drawing/2014/main" id="{ED15ED1C-9484-4DC3-9C62-FF33058BB204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3" name="Rechteck 462">
              <a:extLst>
                <a:ext uri="{FF2B5EF4-FFF2-40B4-BE49-F238E27FC236}">
                  <a16:creationId xmlns:a16="http://schemas.microsoft.com/office/drawing/2014/main" id="{9A4933EF-F185-4218-BE76-2B006B5CF72D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4" name="Rechteck 463">
              <a:extLst>
                <a:ext uri="{FF2B5EF4-FFF2-40B4-BE49-F238E27FC236}">
                  <a16:creationId xmlns:a16="http://schemas.microsoft.com/office/drawing/2014/main" id="{E1AE0F03-39C7-4288-9A76-EE3A2B4BE262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5" name="Rechteck 464">
              <a:extLst>
                <a:ext uri="{FF2B5EF4-FFF2-40B4-BE49-F238E27FC236}">
                  <a16:creationId xmlns:a16="http://schemas.microsoft.com/office/drawing/2014/main" id="{080FC3C2-484D-42AB-8942-DC6D82856C65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6" name="Rechteck 465">
              <a:extLst>
                <a:ext uri="{FF2B5EF4-FFF2-40B4-BE49-F238E27FC236}">
                  <a16:creationId xmlns:a16="http://schemas.microsoft.com/office/drawing/2014/main" id="{723A8699-B3AA-4994-A003-C29BE6107008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7" name="Rechteck 466">
              <a:extLst>
                <a:ext uri="{FF2B5EF4-FFF2-40B4-BE49-F238E27FC236}">
                  <a16:creationId xmlns:a16="http://schemas.microsoft.com/office/drawing/2014/main" id="{AC981935-A17B-48E6-83C6-FED732292EE2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8" name="Rechteck 467">
              <a:extLst>
                <a:ext uri="{FF2B5EF4-FFF2-40B4-BE49-F238E27FC236}">
                  <a16:creationId xmlns:a16="http://schemas.microsoft.com/office/drawing/2014/main" id="{4314E48C-F051-4D70-84FC-88FBAD107EEF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9" name="Rechteck 468">
              <a:extLst>
                <a:ext uri="{FF2B5EF4-FFF2-40B4-BE49-F238E27FC236}">
                  <a16:creationId xmlns:a16="http://schemas.microsoft.com/office/drawing/2014/main" id="{A6135905-8F82-4F69-A504-1493B46799D1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0" name="Rechteck 469">
              <a:extLst>
                <a:ext uri="{FF2B5EF4-FFF2-40B4-BE49-F238E27FC236}">
                  <a16:creationId xmlns:a16="http://schemas.microsoft.com/office/drawing/2014/main" id="{31F60380-CA3F-4669-A385-D8D67A06F971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1" name="Rechteck 470">
              <a:extLst>
                <a:ext uri="{FF2B5EF4-FFF2-40B4-BE49-F238E27FC236}">
                  <a16:creationId xmlns:a16="http://schemas.microsoft.com/office/drawing/2014/main" id="{63BDD6B0-0404-4AB3-94ED-798CDB687214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2" name="Rechteck 471">
              <a:extLst>
                <a:ext uri="{FF2B5EF4-FFF2-40B4-BE49-F238E27FC236}">
                  <a16:creationId xmlns:a16="http://schemas.microsoft.com/office/drawing/2014/main" id="{A3C258CE-9F14-4D85-B2E6-ECFDAED29364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3" name="Rechteck 472">
              <a:extLst>
                <a:ext uri="{FF2B5EF4-FFF2-40B4-BE49-F238E27FC236}">
                  <a16:creationId xmlns:a16="http://schemas.microsoft.com/office/drawing/2014/main" id="{45CFAEB1-5C02-4A79-B19D-DC805BE33C3B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4" name="Rechteck 473">
              <a:extLst>
                <a:ext uri="{FF2B5EF4-FFF2-40B4-BE49-F238E27FC236}">
                  <a16:creationId xmlns:a16="http://schemas.microsoft.com/office/drawing/2014/main" id="{25A78F33-8DA0-4531-8E93-37CCF7597F12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5" name="Rechteck 474">
              <a:extLst>
                <a:ext uri="{FF2B5EF4-FFF2-40B4-BE49-F238E27FC236}">
                  <a16:creationId xmlns:a16="http://schemas.microsoft.com/office/drawing/2014/main" id="{6D4B6816-7E51-45F5-92D7-CE4649EBE096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6" name="Rechteck 475">
              <a:extLst>
                <a:ext uri="{FF2B5EF4-FFF2-40B4-BE49-F238E27FC236}">
                  <a16:creationId xmlns:a16="http://schemas.microsoft.com/office/drawing/2014/main" id="{CDFB59C1-19E6-44CD-B9B0-9EF6CA0E52AA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7" name="Rechteck 476">
              <a:extLst>
                <a:ext uri="{FF2B5EF4-FFF2-40B4-BE49-F238E27FC236}">
                  <a16:creationId xmlns:a16="http://schemas.microsoft.com/office/drawing/2014/main" id="{46426EB4-EAA1-4639-AD75-BF5A4AE88213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8" name="Rechteck 477">
              <a:extLst>
                <a:ext uri="{FF2B5EF4-FFF2-40B4-BE49-F238E27FC236}">
                  <a16:creationId xmlns:a16="http://schemas.microsoft.com/office/drawing/2014/main" id="{AD92FFB0-16E7-4649-A5A3-860BA5F0F89E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9" name="Rechteck 478">
              <a:extLst>
                <a:ext uri="{FF2B5EF4-FFF2-40B4-BE49-F238E27FC236}">
                  <a16:creationId xmlns:a16="http://schemas.microsoft.com/office/drawing/2014/main" id="{AD02429A-B5CB-4CDF-A637-F3AD01B6AB2D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0" name="Gruppieren 479">
            <a:extLst>
              <a:ext uri="{FF2B5EF4-FFF2-40B4-BE49-F238E27FC236}">
                <a16:creationId xmlns:a16="http://schemas.microsoft.com/office/drawing/2014/main" id="{2071C311-BE24-4730-9D4A-1CAC6955ED2D}"/>
              </a:ext>
            </a:extLst>
          </p:cNvPr>
          <p:cNvGrpSpPr/>
          <p:nvPr/>
        </p:nvGrpSpPr>
        <p:grpSpPr>
          <a:xfrm>
            <a:off x="1221230" y="4842236"/>
            <a:ext cx="5042603" cy="201706"/>
            <a:chOff x="3471587" y="1514191"/>
            <a:chExt cx="5042603" cy="201706"/>
          </a:xfrm>
        </p:grpSpPr>
        <p:sp>
          <p:nvSpPr>
            <p:cNvPr id="481" name="Rechteck 480">
              <a:extLst>
                <a:ext uri="{FF2B5EF4-FFF2-40B4-BE49-F238E27FC236}">
                  <a16:creationId xmlns:a16="http://schemas.microsoft.com/office/drawing/2014/main" id="{7FC4171F-398B-4E9F-9E00-5BFE4D7D1942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2" name="Rechteck 481">
              <a:extLst>
                <a:ext uri="{FF2B5EF4-FFF2-40B4-BE49-F238E27FC236}">
                  <a16:creationId xmlns:a16="http://schemas.microsoft.com/office/drawing/2014/main" id="{B07B4EBE-AA2D-44B7-BE9C-F02FC531B071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3" name="Rechteck 482">
              <a:extLst>
                <a:ext uri="{FF2B5EF4-FFF2-40B4-BE49-F238E27FC236}">
                  <a16:creationId xmlns:a16="http://schemas.microsoft.com/office/drawing/2014/main" id="{7327A6E0-7592-4714-BABD-8EAC9D841E12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4" name="Rechteck 483">
              <a:extLst>
                <a:ext uri="{FF2B5EF4-FFF2-40B4-BE49-F238E27FC236}">
                  <a16:creationId xmlns:a16="http://schemas.microsoft.com/office/drawing/2014/main" id="{D6AA14E4-EAED-43B4-88F0-97526EF112B2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5" name="Rechteck 484">
              <a:extLst>
                <a:ext uri="{FF2B5EF4-FFF2-40B4-BE49-F238E27FC236}">
                  <a16:creationId xmlns:a16="http://schemas.microsoft.com/office/drawing/2014/main" id="{B4F22C1F-9326-4398-8FF3-8AB661CEC13E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6" name="Rechteck 485">
              <a:extLst>
                <a:ext uri="{FF2B5EF4-FFF2-40B4-BE49-F238E27FC236}">
                  <a16:creationId xmlns:a16="http://schemas.microsoft.com/office/drawing/2014/main" id="{7EBDA3A3-9ADE-40CB-AEDB-B54998BE791F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7" name="Rechteck 486">
              <a:extLst>
                <a:ext uri="{FF2B5EF4-FFF2-40B4-BE49-F238E27FC236}">
                  <a16:creationId xmlns:a16="http://schemas.microsoft.com/office/drawing/2014/main" id="{97C012D3-258F-42D4-9E54-2D56FD8C9B73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8" name="Rechteck 487">
              <a:extLst>
                <a:ext uri="{FF2B5EF4-FFF2-40B4-BE49-F238E27FC236}">
                  <a16:creationId xmlns:a16="http://schemas.microsoft.com/office/drawing/2014/main" id="{B9200780-CE02-4427-9D28-CC781F5BED6D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9" name="Rechteck 488">
              <a:extLst>
                <a:ext uri="{FF2B5EF4-FFF2-40B4-BE49-F238E27FC236}">
                  <a16:creationId xmlns:a16="http://schemas.microsoft.com/office/drawing/2014/main" id="{4EFBC990-9CE3-494A-B766-545A6AC79025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0" name="Rechteck 489">
              <a:extLst>
                <a:ext uri="{FF2B5EF4-FFF2-40B4-BE49-F238E27FC236}">
                  <a16:creationId xmlns:a16="http://schemas.microsoft.com/office/drawing/2014/main" id="{8894A6CF-F0CD-4C71-B0B1-0B847877090D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1" name="Rechteck 490">
              <a:extLst>
                <a:ext uri="{FF2B5EF4-FFF2-40B4-BE49-F238E27FC236}">
                  <a16:creationId xmlns:a16="http://schemas.microsoft.com/office/drawing/2014/main" id="{00EDB45C-B03C-4758-8DE0-9E0EEEB7DE5F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2" name="Rechteck 491">
              <a:extLst>
                <a:ext uri="{FF2B5EF4-FFF2-40B4-BE49-F238E27FC236}">
                  <a16:creationId xmlns:a16="http://schemas.microsoft.com/office/drawing/2014/main" id="{60D661F8-FCAE-4D25-8831-7BFF7E60A16F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3" name="Rechteck 492">
              <a:extLst>
                <a:ext uri="{FF2B5EF4-FFF2-40B4-BE49-F238E27FC236}">
                  <a16:creationId xmlns:a16="http://schemas.microsoft.com/office/drawing/2014/main" id="{8B38BB65-B760-484F-B056-E6228DA8FB87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4" name="Rechteck 493">
              <a:extLst>
                <a:ext uri="{FF2B5EF4-FFF2-40B4-BE49-F238E27FC236}">
                  <a16:creationId xmlns:a16="http://schemas.microsoft.com/office/drawing/2014/main" id="{F7881E5B-5467-46CD-BA9D-313784638345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5" name="Rechteck 494">
              <a:extLst>
                <a:ext uri="{FF2B5EF4-FFF2-40B4-BE49-F238E27FC236}">
                  <a16:creationId xmlns:a16="http://schemas.microsoft.com/office/drawing/2014/main" id="{9375FDE2-C5F7-42C5-844C-CCE476BE120B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6" name="Rechteck 495">
              <a:extLst>
                <a:ext uri="{FF2B5EF4-FFF2-40B4-BE49-F238E27FC236}">
                  <a16:creationId xmlns:a16="http://schemas.microsoft.com/office/drawing/2014/main" id="{4E50A94E-5750-4D79-B60C-D8F3287C784B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7" name="Rechteck 496">
              <a:extLst>
                <a:ext uri="{FF2B5EF4-FFF2-40B4-BE49-F238E27FC236}">
                  <a16:creationId xmlns:a16="http://schemas.microsoft.com/office/drawing/2014/main" id="{4209D7F6-9EC5-44F0-9063-021C742DF0FC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8" name="Rechteck 497">
              <a:extLst>
                <a:ext uri="{FF2B5EF4-FFF2-40B4-BE49-F238E27FC236}">
                  <a16:creationId xmlns:a16="http://schemas.microsoft.com/office/drawing/2014/main" id="{41219D11-FD30-4A3F-B7D3-8539C359DAFE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9" name="Rechteck 498">
              <a:extLst>
                <a:ext uri="{FF2B5EF4-FFF2-40B4-BE49-F238E27FC236}">
                  <a16:creationId xmlns:a16="http://schemas.microsoft.com/office/drawing/2014/main" id="{C2660A41-9F5E-4D33-A2B9-8977CE153778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0" name="Rechteck 499">
              <a:extLst>
                <a:ext uri="{FF2B5EF4-FFF2-40B4-BE49-F238E27FC236}">
                  <a16:creationId xmlns:a16="http://schemas.microsoft.com/office/drawing/2014/main" id="{0D860780-0648-46F6-9DB6-80B252375B76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1" name="Rechteck 500">
              <a:extLst>
                <a:ext uri="{FF2B5EF4-FFF2-40B4-BE49-F238E27FC236}">
                  <a16:creationId xmlns:a16="http://schemas.microsoft.com/office/drawing/2014/main" id="{7FAFBF49-53C9-428E-B41C-EC14CB08C1A8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2" name="Rechteck 501">
              <a:extLst>
                <a:ext uri="{FF2B5EF4-FFF2-40B4-BE49-F238E27FC236}">
                  <a16:creationId xmlns:a16="http://schemas.microsoft.com/office/drawing/2014/main" id="{D37A1C8D-FD05-41F5-A2C7-39360163AA2A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3" name="Rechteck 502">
              <a:extLst>
                <a:ext uri="{FF2B5EF4-FFF2-40B4-BE49-F238E27FC236}">
                  <a16:creationId xmlns:a16="http://schemas.microsoft.com/office/drawing/2014/main" id="{CF60A47D-4898-49F8-A722-639EF7A184E4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4" name="Rechteck 503">
              <a:extLst>
                <a:ext uri="{FF2B5EF4-FFF2-40B4-BE49-F238E27FC236}">
                  <a16:creationId xmlns:a16="http://schemas.microsoft.com/office/drawing/2014/main" id="{8869C6EE-B559-439B-A782-8DE33A558164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5" name="Rechteck 504">
              <a:extLst>
                <a:ext uri="{FF2B5EF4-FFF2-40B4-BE49-F238E27FC236}">
                  <a16:creationId xmlns:a16="http://schemas.microsoft.com/office/drawing/2014/main" id="{4AF75D7F-164E-4619-A1BA-B5BE7E47B96B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6" name="Gruppieren 505">
            <a:extLst>
              <a:ext uri="{FF2B5EF4-FFF2-40B4-BE49-F238E27FC236}">
                <a16:creationId xmlns:a16="http://schemas.microsoft.com/office/drawing/2014/main" id="{D9FA1B66-2C2D-40B7-9105-24F50445C67D}"/>
              </a:ext>
            </a:extLst>
          </p:cNvPr>
          <p:cNvGrpSpPr/>
          <p:nvPr/>
        </p:nvGrpSpPr>
        <p:grpSpPr>
          <a:xfrm>
            <a:off x="1221231" y="5043941"/>
            <a:ext cx="5042603" cy="201706"/>
            <a:chOff x="3471587" y="1514191"/>
            <a:chExt cx="5042603" cy="201706"/>
          </a:xfrm>
        </p:grpSpPr>
        <p:sp>
          <p:nvSpPr>
            <p:cNvPr id="507" name="Rechteck 506">
              <a:extLst>
                <a:ext uri="{FF2B5EF4-FFF2-40B4-BE49-F238E27FC236}">
                  <a16:creationId xmlns:a16="http://schemas.microsoft.com/office/drawing/2014/main" id="{AADA97C0-5C48-4599-A7BE-71C9273E3A4E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8" name="Rechteck 507">
              <a:extLst>
                <a:ext uri="{FF2B5EF4-FFF2-40B4-BE49-F238E27FC236}">
                  <a16:creationId xmlns:a16="http://schemas.microsoft.com/office/drawing/2014/main" id="{04B049B3-999A-433B-8D54-384A51CC6035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9" name="Rechteck 508">
              <a:extLst>
                <a:ext uri="{FF2B5EF4-FFF2-40B4-BE49-F238E27FC236}">
                  <a16:creationId xmlns:a16="http://schemas.microsoft.com/office/drawing/2014/main" id="{033879C8-F32E-4F5A-BFAB-C8E85DE8201B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0" name="Rechteck 509">
              <a:extLst>
                <a:ext uri="{FF2B5EF4-FFF2-40B4-BE49-F238E27FC236}">
                  <a16:creationId xmlns:a16="http://schemas.microsoft.com/office/drawing/2014/main" id="{30A5D847-450C-43C1-B582-DED9B2C724D2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1" name="Rechteck 510">
              <a:extLst>
                <a:ext uri="{FF2B5EF4-FFF2-40B4-BE49-F238E27FC236}">
                  <a16:creationId xmlns:a16="http://schemas.microsoft.com/office/drawing/2014/main" id="{912E4BCC-F55C-436D-8C89-39C8E9C4014B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2" name="Rechteck 511">
              <a:extLst>
                <a:ext uri="{FF2B5EF4-FFF2-40B4-BE49-F238E27FC236}">
                  <a16:creationId xmlns:a16="http://schemas.microsoft.com/office/drawing/2014/main" id="{78ED9CCB-08A9-4833-8F4A-D9514BD4235A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3" name="Rechteck 512">
              <a:extLst>
                <a:ext uri="{FF2B5EF4-FFF2-40B4-BE49-F238E27FC236}">
                  <a16:creationId xmlns:a16="http://schemas.microsoft.com/office/drawing/2014/main" id="{C103B30F-4D70-4E7C-AF1B-A1E830C6B202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4" name="Rechteck 513">
              <a:extLst>
                <a:ext uri="{FF2B5EF4-FFF2-40B4-BE49-F238E27FC236}">
                  <a16:creationId xmlns:a16="http://schemas.microsoft.com/office/drawing/2014/main" id="{661FD66A-F363-4BC0-A433-6DA1EC085654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5" name="Rechteck 514">
              <a:extLst>
                <a:ext uri="{FF2B5EF4-FFF2-40B4-BE49-F238E27FC236}">
                  <a16:creationId xmlns:a16="http://schemas.microsoft.com/office/drawing/2014/main" id="{DC95CD89-160A-4FFF-A22C-21F98293EFBC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6" name="Rechteck 515">
              <a:extLst>
                <a:ext uri="{FF2B5EF4-FFF2-40B4-BE49-F238E27FC236}">
                  <a16:creationId xmlns:a16="http://schemas.microsoft.com/office/drawing/2014/main" id="{84810DC0-E4B0-416B-B010-830B954C4052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7" name="Rechteck 516">
              <a:extLst>
                <a:ext uri="{FF2B5EF4-FFF2-40B4-BE49-F238E27FC236}">
                  <a16:creationId xmlns:a16="http://schemas.microsoft.com/office/drawing/2014/main" id="{051AA634-B17F-4BAD-BCA8-6586CF86AD5B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8" name="Rechteck 517">
              <a:extLst>
                <a:ext uri="{FF2B5EF4-FFF2-40B4-BE49-F238E27FC236}">
                  <a16:creationId xmlns:a16="http://schemas.microsoft.com/office/drawing/2014/main" id="{3A22C471-5DDA-4B62-BC36-76E9D59233E7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9" name="Rechteck 518">
              <a:extLst>
                <a:ext uri="{FF2B5EF4-FFF2-40B4-BE49-F238E27FC236}">
                  <a16:creationId xmlns:a16="http://schemas.microsoft.com/office/drawing/2014/main" id="{14A7A6FF-7851-427E-A9E4-AB5FC2319B8D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0" name="Rechteck 519">
              <a:extLst>
                <a:ext uri="{FF2B5EF4-FFF2-40B4-BE49-F238E27FC236}">
                  <a16:creationId xmlns:a16="http://schemas.microsoft.com/office/drawing/2014/main" id="{975FFC2F-56D9-46FC-9AD0-20DE719321C6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1" name="Rechteck 520">
              <a:extLst>
                <a:ext uri="{FF2B5EF4-FFF2-40B4-BE49-F238E27FC236}">
                  <a16:creationId xmlns:a16="http://schemas.microsoft.com/office/drawing/2014/main" id="{9C5C9719-E779-492B-A59E-536F878FD98B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2" name="Rechteck 521">
              <a:extLst>
                <a:ext uri="{FF2B5EF4-FFF2-40B4-BE49-F238E27FC236}">
                  <a16:creationId xmlns:a16="http://schemas.microsoft.com/office/drawing/2014/main" id="{6759803A-5478-41DF-9209-6DCACDEE2547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3" name="Rechteck 522">
              <a:extLst>
                <a:ext uri="{FF2B5EF4-FFF2-40B4-BE49-F238E27FC236}">
                  <a16:creationId xmlns:a16="http://schemas.microsoft.com/office/drawing/2014/main" id="{F0B340F6-4256-41AC-B35D-7F3D517184E5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4" name="Rechteck 523">
              <a:extLst>
                <a:ext uri="{FF2B5EF4-FFF2-40B4-BE49-F238E27FC236}">
                  <a16:creationId xmlns:a16="http://schemas.microsoft.com/office/drawing/2014/main" id="{C368BC5C-64F0-405C-A6D5-EE73D1AFC75B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5" name="Rechteck 524">
              <a:extLst>
                <a:ext uri="{FF2B5EF4-FFF2-40B4-BE49-F238E27FC236}">
                  <a16:creationId xmlns:a16="http://schemas.microsoft.com/office/drawing/2014/main" id="{61540FE8-D1A7-4C71-8C2F-61BE6C57F84A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6" name="Rechteck 525">
              <a:extLst>
                <a:ext uri="{FF2B5EF4-FFF2-40B4-BE49-F238E27FC236}">
                  <a16:creationId xmlns:a16="http://schemas.microsoft.com/office/drawing/2014/main" id="{BB83DA17-DE21-43AD-A163-B25FD5AC2D5F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7" name="Rechteck 526">
              <a:extLst>
                <a:ext uri="{FF2B5EF4-FFF2-40B4-BE49-F238E27FC236}">
                  <a16:creationId xmlns:a16="http://schemas.microsoft.com/office/drawing/2014/main" id="{CC392826-F5B2-48EF-BEEF-4AC58CF26F25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8" name="Rechteck 527">
              <a:extLst>
                <a:ext uri="{FF2B5EF4-FFF2-40B4-BE49-F238E27FC236}">
                  <a16:creationId xmlns:a16="http://schemas.microsoft.com/office/drawing/2014/main" id="{B425DEE6-B347-4C66-9B21-9DA6D9D13F6A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9" name="Rechteck 528">
              <a:extLst>
                <a:ext uri="{FF2B5EF4-FFF2-40B4-BE49-F238E27FC236}">
                  <a16:creationId xmlns:a16="http://schemas.microsoft.com/office/drawing/2014/main" id="{117F971A-C3CB-4B8B-AB6D-0E60A4708423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0" name="Rechteck 529">
              <a:extLst>
                <a:ext uri="{FF2B5EF4-FFF2-40B4-BE49-F238E27FC236}">
                  <a16:creationId xmlns:a16="http://schemas.microsoft.com/office/drawing/2014/main" id="{91B73769-528B-4542-8E0B-B02120D09DD5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1" name="Rechteck 530">
              <a:extLst>
                <a:ext uri="{FF2B5EF4-FFF2-40B4-BE49-F238E27FC236}">
                  <a16:creationId xmlns:a16="http://schemas.microsoft.com/office/drawing/2014/main" id="{E1F27608-E692-4060-849F-7B0F80A623DB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2" name="Gruppieren 531">
            <a:extLst>
              <a:ext uri="{FF2B5EF4-FFF2-40B4-BE49-F238E27FC236}">
                <a16:creationId xmlns:a16="http://schemas.microsoft.com/office/drawing/2014/main" id="{FEA42EBE-16D0-475D-AF07-BC2106DBD7D1}"/>
              </a:ext>
            </a:extLst>
          </p:cNvPr>
          <p:cNvGrpSpPr/>
          <p:nvPr/>
        </p:nvGrpSpPr>
        <p:grpSpPr>
          <a:xfrm>
            <a:off x="1221232" y="5245646"/>
            <a:ext cx="5042603" cy="201706"/>
            <a:chOff x="3471587" y="1514191"/>
            <a:chExt cx="5042603" cy="201706"/>
          </a:xfrm>
        </p:grpSpPr>
        <p:sp>
          <p:nvSpPr>
            <p:cNvPr id="533" name="Rechteck 532">
              <a:extLst>
                <a:ext uri="{FF2B5EF4-FFF2-40B4-BE49-F238E27FC236}">
                  <a16:creationId xmlns:a16="http://schemas.microsoft.com/office/drawing/2014/main" id="{BB528B03-9691-4E02-95E9-76C093D372D1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4" name="Rechteck 533">
              <a:extLst>
                <a:ext uri="{FF2B5EF4-FFF2-40B4-BE49-F238E27FC236}">
                  <a16:creationId xmlns:a16="http://schemas.microsoft.com/office/drawing/2014/main" id="{6834264E-D69E-4D29-BA19-5F6D179AB1FB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5" name="Rechteck 534">
              <a:extLst>
                <a:ext uri="{FF2B5EF4-FFF2-40B4-BE49-F238E27FC236}">
                  <a16:creationId xmlns:a16="http://schemas.microsoft.com/office/drawing/2014/main" id="{C18CE4B8-7C0F-44BC-B55D-534D8916A5FB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6" name="Rechteck 535">
              <a:extLst>
                <a:ext uri="{FF2B5EF4-FFF2-40B4-BE49-F238E27FC236}">
                  <a16:creationId xmlns:a16="http://schemas.microsoft.com/office/drawing/2014/main" id="{AC433D71-A356-44F3-9A86-70CB584DC672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7" name="Rechteck 536">
              <a:extLst>
                <a:ext uri="{FF2B5EF4-FFF2-40B4-BE49-F238E27FC236}">
                  <a16:creationId xmlns:a16="http://schemas.microsoft.com/office/drawing/2014/main" id="{5AE788B8-4434-4185-959F-3E5C61A7AD95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8" name="Rechteck 537">
              <a:extLst>
                <a:ext uri="{FF2B5EF4-FFF2-40B4-BE49-F238E27FC236}">
                  <a16:creationId xmlns:a16="http://schemas.microsoft.com/office/drawing/2014/main" id="{134DC4A6-18C8-46C8-8EF0-7E8B8C9BED30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9" name="Rechteck 538">
              <a:extLst>
                <a:ext uri="{FF2B5EF4-FFF2-40B4-BE49-F238E27FC236}">
                  <a16:creationId xmlns:a16="http://schemas.microsoft.com/office/drawing/2014/main" id="{12EDAEEC-ADF8-4B0E-AD74-24ADC3BB8A32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0" name="Rechteck 539">
              <a:extLst>
                <a:ext uri="{FF2B5EF4-FFF2-40B4-BE49-F238E27FC236}">
                  <a16:creationId xmlns:a16="http://schemas.microsoft.com/office/drawing/2014/main" id="{A021D2DD-07BF-4E6D-AAF2-F1436E62A518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1" name="Rechteck 540">
              <a:extLst>
                <a:ext uri="{FF2B5EF4-FFF2-40B4-BE49-F238E27FC236}">
                  <a16:creationId xmlns:a16="http://schemas.microsoft.com/office/drawing/2014/main" id="{8B735425-0F3E-4E26-B1C9-25750CFE2C70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2" name="Rechteck 541">
              <a:extLst>
                <a:ext uri="{FF2B5EF4-FFF2-40B4-BE49-F238E27FC236}">
                  <a16:creationId xmlns:a16="http://schemas.microsoft.com/office/drawing/2014/main" id="{311C8143-0B07-42E7-B5A8-FC404C9098E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3" name="Rechteck 542">
              <a:extLst>
                <a:ext uri="{FF2B5EF4-FFF2-40B4-BE49-F238E27FC236}">
                  <a16:creationId xmlns:a16="http://schemas.microsoft.com/office/drawing/2014/main" id="{52224BFB-ABF4-4B20-89F9-A1B155B28E69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4" name="Rechteck 543">
              <a:extLst>
                <a:ext uri="{FF2B5EF4-FFF2-40B4-BE49-F238E27FC236}">
                  <a16:creationId xmlns:a16="http://schemas.microsoft.com/office/drawing/2014/main" id="{329F6F06-EAE5-4791-AD79-385BE68EFAA6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5" name="Rechteck 544">
              <a:extLst>
                <a:ext uri="{FF2B5EF4-FFF2-40B4-BE49-F238E27FC236}">
                  <a16:creationId xmlns:a16="http://schemas.microsoft.com/office/drawing/2014/main" id="{84081FC5-7A32-474E-9921-DCCEB2E0F49B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6" name="Rechteck 545">
              <a:extLst>
                <a:ext uri="{FF2B5EF4-FFF2-40B4-BE49-F238E27FC236}">
                  <a16:creationId xmlns:a16="http://schemas.microsoft.com/office/drawing/2014/main" id="{F98E2FC1-D2F5-41C3-8D96-45406E784400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7" name="Rechteck 546">
              <a:extLst>
                <a:ext uri="{FF2B5EF4-FFF2-40B4-BE49-F238E27FC236}">
                  <a16:creationId xmlns:a16="http://schemas.microsoft.com/office/drawing/2014/main" id="{9A558A0C-1203-48BA-AF54-67DBBB670937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8" name="Rechteck 547">
              <a:extLst>
                <a:ext uri="{FF2B5EF4-FFF2-40B4-BE49-F238E27FC236}">
                  <a16:creationId xmlns:a16="http://schemas.microsoft.com/office/drawing/2014/main" id="{9E04F130-7E20-4E7C-8DBE-18E3F21154E5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9" name="Rechteck 548">
              <a:extLst>
                <a:ext uri="{FF2B5EF4-FFF2-40B4-BE49-F238E27FC236}">
                  <a16:creationId xmlns:a16="http://schemas.microsoft.com/office/drawing/2014/main" id="{7E9C2C71-FE4D-4BC8-B9FB-F3C02A625583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0" name="Rechteck 549">
              <a:extLst>
                <a:ext uri="{FF2B5EF4-FFF2-40B4-BE49-F238E27FC236}">
                  <a16:creationId xmlns:a16="http://schemas.microsoft.com/office/drawing/2014/main" id="{C5D68E93-ECCB-4228-9D95-466AEDC6CED0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1" name="Rechteck 550">
              <a:extLst>
                <a:ext uri="{FF2B5EF4-FFF2-40B4-BE49-F238E27FC236}">
                  <a16:creationId xmlns:a16="http://schemas.microsoft.com/office/drawing/2014/main" id="{F5F63BDF-04E8-46E3-B7CE-B7A1165C63E9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2" name="Rechteck 551">
              <a:extLst>
                <a:ext uri="{FF2B5EF4-FFF2-40B4-BE49-F238E27FC236}">
                  <a16:creationId xmlns:a16="http://schemas.microsoft.com/office/drawing/2014/main" id="{E096B299-0991-4094-82AB-38AFAC7CDFF0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3" name="Rechteck 552">
              <a:extLst>
                <a:ext uri="{FF2B5EF4-FFF2-40B4-BE49-F238E27FC236}">
                  <a16:creationId xmlns:a16="http://schemas.microsoft.com/office/drawing/2014/main" id="{63F839EE-8B67-460E-AFFC-A46B76C2EA2A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4" name="Rechteck 553">
              <a:extLst>
                <a:ext uri="{FF2B5EF4-FFF2-40B4-BE49-F238E27FC236}">
                  <a16:creationId xmlns:a16="http://schemas.microsoft.com/office/drawing/2014/main" id="{DFF188A8-A9E8-4476-91EC-66C8EE253A6C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5" name="Rechteck 554">
              <a:extLst>
                <a:ext uri="{FF2B5EF4-FFF2-40B4-BE49-F238E27FC236}">
                  <a16:creationId xmlns:a16="http://schemas.microsoft.com/office/drawing/2014/main" id="{648B1FBE-65B9-43DB-BAD1-9E1FAD02123B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6" name="Rechteck 555">
              <a:extLst>
                <a:ext uri="{FF2B5EF4-FFF2-40B4-BE49-F238E27FC236}">
                  <a16:creationId xmlns:a16="http://schemas.microsoft.com/office/drawing/2014/main" id="{1BF894EC-7E2A-42D9-B158-58393E00E084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7" name="Rechteck 556">
              <a:extLst>
                <a:ext uri="{FF2B5EF4-FFF2-40B4-BE49-F238E27FC236}">
                  <a16:creationId xmlns:a16="http://schemas.microsoft.com/office/drawing/2014/main" id="{EC71F89C-8912-473C-8399-1CF53B20722B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8191ACC8-78C7-408C-BB52-99DA8E14BE41}"/>
              </a:ext>
            </a:extLst>
          </p:cNvPr>
          <p:cNvGrpSpPr/>
          <p:nvPr/>
        </p:nvGrpSpPr>
        <p:grpSpPr>
          <a:xfrm>
            <a:off x="1221233" y="5447351"/>
            <a:ext cx="5042603" cy="201706"/>
            <a:chOff x="3471587" y="1514191"/>
            <a:chExt cx="5042603" cy="201706"/>
          </a:xfrm>
        </p:grpSpPr>
        <p:sp>
          <p:nvSpPr>
            <p:cNvPr id="559" name="Rechteck 558">
              <a:extLst>
                <a:ext uri="{FF2B5EF4-FFF2-40B4-BE49-F238E27FC236}">
                  <a16:creationId xmlns:a16="http://schemas.microsoft.com/office/drawing/2014/main" id="{FF1AA7F3-D517-46CA-951C-B19297AB700C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0" name="Rechteck 559">
              <a:extLst>
                <a:ext uri="{FF2B5EF4-FFF2-40B4-BE49-F238E27FC236}">
                  <a16:creationId xmlns:a16="http://schemas.microsoft.com/office/drawing/2014/main" id="{87AB8323-0B2A-475A-BEF7-BCF129B912D2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1" name="Rechteck 560">
              <a:extLst>
                <a:ext uri="{FF2B5EF4-FFF2-40B4-BE49-F238E27FC236}">
                  <a16:creationId xmlns:a16="http://schemas.microsoft.com/office/drawing/2014/main" id="{00949DE2-1FAB-4CE0-B128-39241138C795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2" name="Rechteck 561">
              <a:extLst>
                <a:ext uri="{FF2B5EF4-FFF2-40B4-BE49-F238E27FC236}">
                  <a16:creationId xmlns:a16="http://schemas.microsoft.com/office/drawing/2014/main" id="{0FB87F20-54DA-4143-973C-EC143276BD01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3" name="Rechteck 562">
              <a:extLst>
                <a:ext uri="{FF2B5EF4-FFF2-40B4-BE49-F238E27FC236}">
                  <a16:creationId xmlns:a16="http://schemas.microsoft.com/office/drawing/2014/main" id="{1811EB67-5E79-4BEB-B22D-3CD629710FD4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4" name="Rechteck 563">
              <a:extLst>
                <a:ext uri="{FF2B5EF4-FFF2-40B4-BE49-F238E27FC236}">
                  <a16:creationId xmlns:a16="http://schemas.microsoft.com/office/drawing/2014/main" id="{515505D5-6D74-4AE3-A468-BCA972E1B2F1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5" name="Rechteck 564">
              <a:extLst>
                <a:ext uri="{FF2B5EF4-FFF2-40B4-BE49-F238E27FC236}">
                  <a16:creationId xmlns:a16="http://schemas.microsoft.com/office/drawing/2014/main" id="{555ACC31-1A82-4ECC-9871-D08C69C988DF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6" name="Rechteck 565">
              <a:extLst>
                <a:ext uri="{FF2B5EF4-FFF2-40B4-BE49-F238E27FC236}">
                  <a16:creationId xmlns:a16="http://schemas.microsoft.com/office/drawing/2014/main" id="{814D4899-668D-4191-9E95-4EF7AF64EB01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7" name="Rechteck 566">
              <a:extLst>
                <a:ext uri="{FF2B5EF4-FFF2-40B4-BE49-F238E27FC236}">
                  <a16:creationId xmlns:a16="http://schemas.microsoft.com/office/drawing/2014/main" id="{DA4866AD-0FA0-46E8-B2C5-004B8840093C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8" name="Rechteck 567">
              <a:extLst>
                <a:ext uri="{FF2B5EF4-FFF2-40B4-BE49-F238E27FC236}">
                  <a16:creationId xmlns:a16="http://schemas.microsoft.com/office/drawing/2014/main" id="{C828D79C-8ACD-4003-927F-F21533270425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9" name="Rechteck 568">
              <a:extLst>
                <a:ext uri="{FF2B5EF4-FFF2-40B4-BE49-F238E27FC236}">
                  <a16:creationId xmlns:a16="http://schemas.microsoft.com/office/drawing/2014/main" id="{19CF9DEB-0E25-4A32-9A32-B20244592D89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0" name="Rechteck 569">
              <a:extLst>
                <a:ext uri="{FF2B5EF4-FFF2-40B4-BE49-F238E27FC236}">
                  <a16:creationId xmlns:a16="http://schemas.microsoft.com/office/drawing/2014/main" id="{D2BD2182-C7D2-44A1-A7D0-46EEDAC8D7BD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1" name="Rechteck 570">
              <a:extLst>
                <a:ext uri="{FF2B5EF4-FFF2-40B4-BE49-F238E27FC236}">
                  <a16:creationId xmlns:a16="http://schemas.microsoft.com/office/drawing/2014/main" id="{6C4E5943-E0B6-47CB-94BC-87775860D4BA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2" name="Rechteck 571">
              <a:extLst>
                <a:ext uri="{FF2B5EF4-FFF2-40B4-BE49-F238E27FC236}">
                  <a16:creationId xmlns:a16="http://schemas.microsoft.com/office/drawing/2014/main" id="{F4932513-8094-4687-823B-B1E388B6F5A9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3" name="Rechteck 572">
              <a:extLst>
                <a:ext uri="{FF2B5EF4-FFF2-40B4-BE49-F238E27FC236}">
                  <a16:creationId xmlns:a16="http://schemas.microsoft.com/office/drawing/2014/main" id="{7D169B41-D3D7-458B-A97B-1645EB599872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4" name="Rechteck 573">
              <a:extLst>
                <a:ext uri="{FF2B5EF4-FFF2-40B4-BE49-F238E27FC236}">
                  <a16:creationId xmlns:a16="http://schemas.microsoft.com/office/drawing/2014/main" id="{23266AE1-4480-4338-9EA0-9D1BADBACD5B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5" name="Rechteck 574">
              <a:extLst>
                <a:ext uri="{FF2B5EF4-FFF2-40B4-BE49-F238E27FC236}">
                  <a16:creationId xmlns:a16="http://schemas.microsoft.com/office/drawing/2014/main" id="{B1EA1862-3979-4E65-8120-60F3D448CE4D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6" name="Rechteck 575">
              <a:extLst>
                <a:ext uri="{FF2B5EF4-FFF2-40B4-BE49-F238E27FC236}">
                  <a16:creationId xmlns:a16="http://schemas.microsoft.com/office/drawing/2014/main" id="{ED6750AC-1FE7-4635-ACA5-3407FC52F5DE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7" name="Rechteck 576">
              <a:extLst>
                <a:ext uri="{FF2B5EF4-FFF2-40B4-BE49-F238E27FC236}">
                  <a16:creationId xmlns:a16="http://schemas.microsoft.com/office/drawing/2014/main" id="{5D0A69DB-2A0F-417C-B39E-D2C694AC7648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8" name="Rechteck 577">
              <a:extLst>
                <a:ext uri="{FF2B5EF4-FFF2-40B4-BE49-F238E27FC236}">
                  <a16:creationId xmlns:a16="http://schemas.microsoft.com/office/drawing/2014/main" id="{EF4D64D3-4CF6-4DFB-AE15-0F9FACAEA015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9" name="Rechteck 578">
              <a:extLst>
                <a:ext uri="{FF2B5EF4-FFF2-40B4-BE49-F238E27FC236}">
                  <a16:creationId xmlns:a16="http://schemas.microsoft.com/office/drawing/2014/main" id="{01B7904E-4BCD-4DC9-B74B-62F3C0BDD327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0" name="Rechteck 579">
              <a:extLst>
                <a:ext uri="{FF2B5EF4-FFF2-40B4-BE49-F238E27FC236}">
                  <a16:creationId xmlns:a16="http://schemas.microsoft.com/office/drawing/2014/main" id="{1AABCBD3-B796-489B-B7AD-FD9B3B1520BD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1" name="Rechteck 580">
              <a:extLst>
                <a:ext uri="{FF2B5EF4-FFF2-40B4-BE49-F238E27FC236}">
                  <a16:creationId xmlns:a16="http://schemas.microsoft.com/office/drawing/2014/main" id="{D090FE04-8074-422C-9742-07EE547F1FAA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2" name="Rechteck 581">
              <a:extLst>
                <a:ext uri="{FF2B5EF4-FFF2-40B4-BE49-F238E27FC236}">
                  <a16:creationId xmlns:a16="http://schemas.microsoft.com/office/drawing/2014/main" id="{1E28B3A4-BE49-4BA9-B548-D9A22C5677BD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3" name="Rechteck 582">
              <a:extLst>
                <a:ext uri="{FF2B5EF4-FFF2-40B4-BE49-F238E27FC236}">
                  <a16:creationId xmlns:a16="http://schemas.microsoft.com/office/drawing/2014/main" id="{A03EECE1-FF41-48CB-9215-A59CC6265617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4" name="Gruppieren 583">
            <a:extLst>
              <a:ext uri="{FF2B5EF4-FFF2-40B4-BE49-F238E27FC236}">
                <a16:creationId xmlns:a16="http://schemas.microsoft.com/office/drawing/2014/main" id="{7D763086-5901-48FC-B83B-AA71EAADD0E7}"/>
              </a:ext>
            </a:extLst>
          </p:cNvPr>
          <p:cNvGrpSpPr/>
          <p:nvPr/>
        </p:nvGrpSpPr>
        <p:grpSpPr>
          <a:xfrm>
            <a:off x="1221234" y="5649056"/>
            <a:ext cx="5042603" cy="201706"/>
            <a:chOff x="3471587" y="1514191"/>
            <a:chExt cx="5042603" cy="201706"/>
          </a:xfrm>
        </p:grpSpPr>
        <p:sp>
          <p:nvSpPr>
            <p:cNvPr id="585" name="Rechteck 584">
              <a:extLst>
                <a:ext uri="{FF2B5EF4-FFF2-40B4-BE49-F238E27FC236}">
                  <a16:creationId xmlns:a16="http://schemas.microsoft.com/office/drawing/2014/main" id="{6CBE3ABD-B475-40A4-83E8-3395B89E665B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6" name="Rechteck 585">
              <a:extLst>
                <a:ext uri="{FF2B5EF4-FFF2-40B4-BE49-F238E27FC236}">
                  <a16:creationId xmlns:a16="http://schemas.microsoft.com/office/drawing/2014/main" id="{612DD6F2-A651-4F89-A7FE-5348478AFE02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7" name="Rechteck 586">
              <a:extLst>
                <a:ext uri="{FF2B5EF4-FFF2-40B4-BE49-F238E27FC236}">
                  <a16:creationId xmlns:a16="http://schemas.microsoft.com/office/drawing/2014/main" id="{6CBE45C0-2918-4B2B-A2BF-BC55940F58A6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8" name="Rechteck 587">
              <a:extLst>
                <a:ext uri="{FF2B5EF4-FFF2-40B4-BE49-F238E27FC236}">
                  <a16:creationId xmlns:a16="http://schemas.microsoft.com/office/drawing/2014/main" id="{841B47B9-D945-4D9E-8C05-F6DD391DA8CB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89" name="Rechteck 588">
              <a:extLst>
                <a:ext uri="{FF2B5EF4-FFF2-40B4-BE49-F238E27FC236}">
                  <a16:creationId xmlns:a16="http://schemas.microsoft.com/office/drawing/2014/main" id="{BFD3C80C-B4D5-4F22-8239-24F850A244EE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0" name="Rechteck 589">
              <a:extLst>
                <a:ext uri="{FF2B5EF4-FFF2-40B4-BE49-F238E27FC236}">
                  <a16:creationId xmlns:a16="http://schemas.microsoft.com/office/drawing/2014/main" id="{2AA61EDD-DA56-4631-B7BB-57610C5386DA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1" name="Rechteck 590">
              <a:extLst>
                <a:ext uri="{FF2B5EF4-FFF2-40B4-BE49-F238E27FC236}">
                  <a16:creationId xmlns:a16="http://schemas.microsoft.com/office/drawing/2014/main" id="{09216E70-002C-48DC-8641-2D56CA055A85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2" name="Rechteck 591">
              <a:extLst>
                <a:ext uri="{FF2B5EF4-FFF2-40B4-BE49-F238E27FC236}">
                  <a16:creationId xmlns:a16="http://schemas.microsoft.com/office/drawing/2014/main" id="{D77BAEB1-C614-4FDC-A502-4BCE02D6D650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3" name="Rechteck 592">
              <a:extLst>
                <a:ext uri="{FF2B5EF4-FFF2-40B4-BE49-F238E27FC236}">
                  <a16:creationId xmlns:a16="http://schemas.microsoft.com/office/drawing/2014/main" id="{524E493F-FFB4-47FE-A9FB-EE2A0383EF3B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4" name="Rechteck 593">
              <a:extLst>
                <a:ext uri="{FF2B5EF4-FFF2-40B4-BE49-F238E27FC236}">
                  <a16:creationId xmlns:a16="http://schemas.microsoft.com/office/drawing/2014/main" id="{FC27A782-3650-4465-A065-1D7922D144D8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5" name="Rechteck 594">
              <a:extLst>
                <a:ext uri="{FF2B5EF4-FFF2-40B4-BE49-F238E27FC236}">
                  <a16:creationId xmlns:a16="http://schemas.microsoft.com/office/drawing/2014/main" id="{D36B80F9-22CF-4DE1-B465-8B3EBE089520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6" name="Rechteck 595">
              <a:extLst>
                <a:ext uri="{FF2B5EF4-FFF2-40B4-BE49-F238E27FC236}">
                  <a16:creationId xmlns:a16="http://schemas.microsoft.com/office/drawing/2014/main" id="{B8F72752-9285-4FB0-ADA3-F6A62810C53E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7" name="Rechteck 596">
              <a:extLst>
                <a:ext uri="{FF2B5EF4-FFF2-40B4-BE49-F238E27FC236}">
                  <a16:creationId xmlns:a16="http://schemas.microsoft.com/office/drawing/2014/main" id="{943669E4-E4DF-4CB2-A613-AA34279860FB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8" name="Rechteck 597">
              <a:extLst>
                <a:ext uri="{FF2B5EF4-FFF2-40B4-BE49-F238E27FC236}">
                  <a16:creationId xmlns:a16="http://schemas.microsoft.com/office/drawing/2014/main" id="{8840F9D4-FE96-4403-944C-3D1756439DF4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599" name="Rechteck 598">
              <a:extLst>
                <a:ext uri="{FF2B5EF4-FFF2-40B4-BE49-F238E27FC236}">
                  <a16:creationId xmlns:a16="http://schemas.microsoft.com/office/drawing/2014/main" id="{55ED1243-6D2A-4CC9-83AA-C11B337FCB85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0" name="Rechteck 599">
              <a:extLst>
                <a:ext uri="{FF2B5EF4-FFF2-40B4-BE49-F238E27FC236}">
                  <a16:creationId xmlns:a16="http://schemas.microsoft.com/office/drawing/2014/main" id="{560279C2-31B3-4ADF-BD72-4A0EE711C213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1" name="Rechteck 600">
              <a:extLst>
                <a:ext uri="{FF2B5EF4-FFF2-40B4-BE49-F238E27FC236}">
                  <a16:creationId xmlns:a16="http://schemas.microsoft.com/office/drawing/2014/main" id="{9CC0D170-7507-46D3-8F7A-CE916AE6D0BA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2" name="Rechteck 601">
              <a:extLst>
                <a:ext uri="{FF2B5EF4-FFF2-40B4-BE49-F238E27FC236}">
                  <a16:creationId xmlns:a16="http://schemas.microsoft.com/office/drawing/2014/main" id="{431BF3DB-21A8-4D65-B5E6-6EC0470BD79F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3" name="Rechteck 602">
              <a:extLst>
                <a:ext uri="{FF2B5EF4-FFF2-40B4-BE49-F238E27FC236}">
                  <a16:creationId xmlns:a16="http://schemas.microsoft.com/office/drawing/2014/main" id="{B4ECD007-E18C-40EB-B36C-EBF24E98692F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4" name="Rechteck 603">
              <a:extLst>
                <a:ext uri="{FF2B5EF4-FFF2-40B4-BE49-F238E27FC236}">
                  <a16:creationId xmlns:a16="http://schemas.microsoft.com/office/drawing/2014/main" id="{D151E638-A867-4854-9E84-209CCEF841DE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5" name="Rechteck 604">
              <a:extLst>
                <a:ext uri="{FF2B5EF4-FFF2-40B4-BE49-F238E27FC236}">
                  <a16:creationId xmlns:a16="http://schemas.microsoft.com/office/drawing/2014/main" id="{E568153C-C497-466C-BED2-714651DAA573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6" name="Rechteck 605">
              <a:extLst>
                <a:ext uri="{FF2B5EF4-FFF2-40B4-BE49-F238E27FC236}">
                  <a16:creationId xmlns:a16="http://schemas.microsoft.com/office/drawing/2014/main" id="{6A656DB9-3BD3-49B8-A2EF-ACE1D85138B1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7" name="Rechteck 606">
              <a:extLst>
                <a:ext uri="{FF2B5EF4-FFF2-40B4-BE49-F238E27FC236}">
                  <a16:creationId xmlns:a16="http://schemas.microsoft.com/office/drawing/2014/main" id="{7757EE4C-CA7F-4310-9D5C-6C4D88509B9E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8" name="Rechteck 607">
              <a:extLst>
                <a:ext uri="{FF2B5EF4-FFF2-40B4-BE49-F238E27FC236}">
                  <a16:creationId xmlns:a16="http://schemas.microsoft.com/office/drawing/2014/main" id="{FAD3D163-7276-4E61-9BA3-F6EDC6DFE8ED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09" name="Rechteck 608">
              <a:extLst>
                <a:ext uri="{FF2B5EF4-FFF2-40B4-BE49-F238E27FC236}">
                  <a16:creationId xmlns:a16="http://schemas.microsoft.com/office/drawing/2014/main" id="{03AC045D-C834-48D4-B8B2-B0B2E15580A3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0" name="Gruppieren 609">
            <a:extLst>
              <a:ext uri="{FF2B5EF4-FFF2-40B4-BE49-F238E27FC236}">
                <a16:creationId xmlns:a16="http://schemas.microsoft.com/office/drawing/2014/main" id="{0FA76C1F-7ADF-49B3-9955-FCB9AE98019F}"/>
              </a:ext>
            </a:extLst>
          </p:cNvPr>
          <p:cNvGrpSpPr/>
          <p:nvPr/>
        </p:nvGrpSpPr>
        <p:grpSpPr>
          <a:xfrm>
            <a:off x="1221235" y="5850761"/>
            <a:ext cx="5042603" cy="201706"/>
            <a:chOff x="3471587" y="1514191"/>
            <a:chExt cx="5042603" cy="201706"/>
          </a:xfrm>
        </p:grpSpPr>
        <p:sp>
          <p:nvSpPr>
            <p:cNvPr id="611" name="Rechteck 610">
              <a:extLst>
                <a:ext uri="{FF2B5EF4-FFF2-40B4-BE49-F238E27FC236}">
                  <a16:creationId xmlns:a16="http://schemas.microsoft.com/office/drawing/2014/main" id="{2B5F5125-9BD5-4F7D-9959-3F76EDD0A851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2" name="Rechteck 611">
              <a:extLst>
                <a:ext uri="{FF2B5EF4-FFF2-40B4-BE49-F238E27FC236}">
                  <a16:creationId xmlns:a16="http://schemas.microsoft.com/office/drawing/2014/main" id="{C3C4F22D-48CE-4B48-88AF-658499878DF2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3" name="Rechteck 612">
              <a:extLst>
                <a:ext uri="{FF2B5EF4-FFF2-40B4-BE49-F238E27FC236}">
                  <a16:creationId xmlns:a16="http://schemas.microsoft.com/office/drawing/2014/main" id="{9B8A1DE2-DE85-42EA-AE2C-562F5D01A708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4" name="Rechteck 613">
              <a:extLst>
                <a:ext uri="{FF2B5EF4-FFF2-40B4-BE49-F238E27FC236}">
                  <a16:creationId xmlns:a16="http://schemas.microsoft.com/office/drawing/2014/main" id="{A19BAFA7-690B-4940-9BAB-873AB32A2E3E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5" name="Rechteck 614">
              <a:extLst>
                <a:ext uri="{FF2B5EF4-FFF2-40B4-BE49-F238E27FC236}">
                  <a16:creationId xmlns:a16="http://schemas.microsoft.com/office/drawing/2014/main" id="{BE8598A1-D7D9-4708-BAC4-9A13A4CA561A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6" name="Rechteck 615">
              <a:extLst>
                <a:ext uri="{FF2B5EF4-FFF2-40B4-BE49-F238E27FC236}">
                  <a16:creationId xmlns:a16="http://schemas.microsoft.com/office/drawing/2014/main" id="{26094BC5-5A18-4DE7-A64B-B7A215951FE9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7" name="Rechteck 616">
              <a:extLst>
                <a:ext uri="{FF2B5EF4-FFF2-40B4-BE49-F238E27FC236}">
                  <a16:creationId xmlns:a16="http://schemas.microsoft.com/office/drawing/2014/main" id="{A5D31316-9F53-4ED2-8D6F-0160B8200562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8" name="Rechteck 617">
              <a:extLst>
                <a:ext uri="{FF2B5EF4-FFF2-40B4-BE49-F238E27FC236}">
                  <a16:creationId xmlns:a16="http://schemas.microsoft.com/office/drawing/2014/main" id="{E98EB28D-13B1-4BDA-A81A-08A020523DD3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19" name="Rechteck 618">
              <a:extLst>
                <a:ext uri="{FF2B5EF4-FFF2-40B4-BE49-F238E27FC236}">
                  <a16:creationId xmlns:a16="http://schemas.microsoft.com/office/drawing/2014/main" id="{22EAF703-5DF7-4F24-B45B-B1BB0E8CDCC0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0" name="Rechteck 619">
              <a:extLst>
                <a:ext uri="{FF2B5EF4-FFF2-40B4-BE49-F238E27FC236}">
                  <a16:creationId xmlns:a16="http://schemas.microsoft.com/office/drawing/2014/main" id="{AA485844-2C2F-4701-8ED9-C68C0EF6A3C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1" name="Rechteck 620">
              <a:extLst>
                <a:ext uri="{FF2B5EF4-FFF2-40B4-BE49-F238E27FC236}">
                  <a16:creationId xmlns:a16="http://schemas.microsoft.com/office/drawing/2014/main" id="{8FE36401-6838-45F8-B3DE-CA998A8D930E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2" name="Rechteck 621">
              <a:extLst>
                <a:ext uri="{FF2B5EF4-FFF2-40B4-BE49-F238E27FC236}">
                  <a16:creationId xmlns:a16="http://schemas.microsoft.com/office/drawing/2014/main" id="{407E7809-DD44-4D9B-8C23-27DCC8655DA5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3" name="Rechteck 622">
              <a:extLst>
                <a:ext uri="{FF2B5EF4-FFF2-40B4-BE49-F238E27FC236}">
                  <a16:creationId xmlns:a16="http://schemas.microsoft.com/office/drawing/2014/main" id="{46193DCC-294F-4842-828D-82710E497BD6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4" name="Rechteck 623">
              <a:extLst>
                <a:ext uri="{FF2B5EF4-FFF2-40B4-BE49-F238E27FC236}">
                  <a16:creationId xmlns:a16="http://schemas.microsoft.com/office/drawing/2014/main" id="{1AF1A173-8951-4E42-AA1A-2B7781EB840A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5" name="Rechteck 624">
              <a:extLst>
                <a:ext uri="{FF2B5EF4-FFF2-40B4-BE49-F238E27FC236}">
                  <a16:creationId xmlns:a16="http://schemas.microsoft.com/office/drawing/2014/main" id="{D3AD69A1-FB39-441B-B30E-CF52F10FD35C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6" name="Rechteck 625">
              <a:extLst>
                <a:ext uri="{FF2B5EF4-FFF2-40B4-BE49-F238E27FC236}">
                  <a16:creationId xmlns:a16="http://schemas.microsoft.com/office/drawing/2014/main" id="{F0D7231E-180D-41E6-8454-DB35AE4A737D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7" name="Rechteck 626">
              <a:extLst>
                <a:ext uri="{FF2B5EF4-FFF2-40B4-BE49-F238E27FC236}">
                  <a16:creationId xmlns:a16="http://schemas.microsoft.com/office/drawing/2014/main" id="{3A01332C-ACF5-46C0-9089-CB1F66D61336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8" name="Rechteck 627">
              <a:extLst>
                <a:ext uri="{FF2B5EF4-FFF2-40B4-BE49-F238E27FC236}">
                  <a16:creationId xmlns:a16="http://schemas.microsoft.com/office/drawing/2014/main" id="{31F0F26A-2D9C-4FFB-B3E1-BA9F8198F324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9" name="Rechteck 628">
              <a:extLst>
                <a:ext uri="{FF2B5EF4-FFF2-40B4-BE49-F238E27FC236}">
                  <a16:creationId xmlns:a16="http://schemas.microsoft.com/office/drawing/2014/main" id="{78F58CAB-77C2-4716-9EB3-7946AE2E9FAD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0" name="Rechteck 629">
              <a:extLst>
                <a:ext uri="{FF2B5EF4-FFF2-40B4-BE49-F238E27FC236}">
                  <a16:creationId xmlns:a16="http://schemas.microsoft.com/office/drawing/2014/main" id="{1AD649F1-B6AD-4313-B7AC-371F0358C3FD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1" name="Rechteck 630">
              <a:extLst>
                <a:ext uri="{FF2B5EF4-FFF2-40B4-BE49-F238E27FC236}">
                  <a16:creationId xmlns:a16="http://schemas.microsoft.com/office/drawing/2014/main" id="{E794C1DD-8789-4615-9E6D-2BEDC70206B0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2" name="Rechteck 631">
              <a:extLst>
                <a:ext uri="{FF2B5EF4-FFF2-40B4-BE49-F238E27FC236}">
                  <a16:creationId xmlns:a16="http://schemas.microsoft.com/office/drawing/2014/main" id="{4F546A72-2750-443F-8A0B-8CB8C795861C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3" name="Rechteck 632">
              <a:extLst>
                <a:ext uri="{FF2B5EF4-FFF2-40B4-BE49-F238E27FC236}">
                  <a16:creationId xmlns:a16="http://schemas.microsoft.com/office/drawing/2014/main" id="{32C3B414-8275-4FD2-A1F0-359CDAD2CF6A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4" name="Rechteck 633">
              <a:extLst>
                <a:ext uri="{FF2B5EF4-FFF2-40B4-BE49-F238E27FC236}">
                  <a16:creationId xmlns:a16="http://schemas.microsoft.com/office/drawing/2014/main" id="{68EF3088-4510-4E34-A8FB-9A052E217EDD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5" name="Rechteck 634">
              <a:extLst>
                <a:ext uri="{FF2B5EF4-FFF2-40B4-BE49-F238E27FC236}">
                  <a16:creationId xmlns:a16="http://schemas.microsoft.com/office/drawing/2014/main" id="{BEB6E177-DD2D-4AE1-A942-46F8975AA9BA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6" name="Gruppieren 635">
            <a:extLst>
              <a:ext uri="{FF2B5EF4-FFF2-40B4-BE49-F238E27FC236}">
                <a16:creationId xmlns:a16="http://schemas.microsoft.com/office/drawing/2014/main" id="{A71843F8-78DE-441A-A850-958359738ACC}"/>
              </a:ext>
            </a:extLst>
          </p:cNvPr>
          <p:cNvGrpSpPr/>
          <p:nvPr/>
        </p:nvGrpSpPr>
        <p:grpSpPr>
          <a:xfrm>
            <a:off x="1221236" y="6052466"/>
            <a:ext cx="5042603" cy="201706"/>
            <a:chOff x="3471587" y="1514191"/>
            <a:chExt cx="5042603" cy="201706"/>
          </a:xfrm>
        </p:grpSpPr>
        <p:sp>
          <p:nvSpPr>
            <p:cNvPr id="637" name="Rechteck 636">
              <a:extLst>
                <a:ext uri="{FF2B5EF4-FFF2-40B4-BE49-F238E27FC236}">
                  <a16:creationId xmlns:a16="http://schemas.microsoft.com/office/drawing/2014/main" id="{FD497A2D-ADC2-4085-9DA3-B28206D52106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8" name="Rechteck 637">
              <a:extLst>
                <a:ext uri="{FF2B5EF4-FFF2-40B4-BE49-F238E27FC236}">
                  <a16:creationId xmlns:a16="http://schemas.microsoft.com/office/drawing/2014/main" id="{124B6FBD-16BF-47C0-A449-CA49012A70DF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9" name="Rechteck 638">
              <a:extLst>
                <a:ext uri="{FF2B5EF4-FFF2-40B4-BE49-F238E27FC236}">
                  <a16:creationId xmlns:a16="http://schemas.microsoft.com/office/drawing/2014/main" id="{BF2A5446-84CB-4E09-9E6B-0FD383F013C8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0" name="Rechteck 639">
              <a:extLst>
                <a:ext uri="{FF2B5EF4-FFF2-40B4-BE49-F238E27FC236}">
                  <a16:creationId xmlns:a16="http://schemas.microsoft.com/office/drawing/2014/main" id="{191689B0-E0F7-4644-AEA7-B1557AA63DDD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1" name="Rechteck 640">
              <a:extLst>
                <a:ext uri="{FF2B5EF4-FFF2-40B4-BE49-F238E27FC236}">
                  <a16:creationId xmlns:a16="http://schemas.microsoft.com/office/drawing/2014/main" id="{D197C693-10AB-4F68-A098-B280734B8E82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2" name="Rechteck 641">
              <a:extLst>
                <a:ext uri="{FF2B5EF4-FFF2-40B4-BE49-F238E27FC236}">
                  <a16:creationId xmlns:a16="http://schemas.microsoft.com/office/drawing/2014/main" id="{C5BAD225-8552-41EA-97B5-ACA4DA8903DD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3" name="Rechteck 642">
              <a:extLst>
                <a:ext uri="{FF2B5EF4-FFF2-40B4-BE49-F238E27FC236}">
                  <a16:creationId xmlns:a16="http://schemas.microsoft.com/office/drawing/2014/main" id="{AC0EEC1B-ED95-473B-9DCD-823A3392830E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4" name="Rechteck 643">
              <a:extLst>
                <a:ext uri="{FF2B5EF4-FFF2-40B4-BE49-F238E27FC236}">
                  <a16:creationId xmlns:a16="http://schemas.microsoft.com/office/drawing/2014/main" id="{BC35EBDA-FF06-41CF-B3B8-8BD1D5DE261B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5" name="Rechteck 644">
              <a:extLst>
                <a:ext uri="{FF2B5EF4-FFF2-40B4-BE49-F238E27FC236}">
                  <a16:creationId xmlns:a16="http://schemas.microsoft.com/office/drawing/2014/main" id="{F24A8EDB-B96B-4CEC-9B0D-00B941F4C6FD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6" name="Rechteck 645">
              <a:extLst>
                <a:ext uri="{FF2B5EF4-FFF2-40B4-BE49-F238E27FC236}">
                  <a16:creationId xmlns:a16="http://schemas.microsoft.com/office/drawing/2014/main" id="{BBBD2FCE-DBD8-4313-9DD5-482C07BC7F6C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7" name="Rechteck 646">
              <a:extLst>
                <a:ext uri="{FF2B5EF4-FFF2-40B4-BE49-F238E27FC236}">
                  <a16:creationId xmlns:a16="http://schemas.microsoft.com/office/drawing/2014/main" id="{311076F6-B0AA-4CAE-AE5E-00FDFE4AB509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8" name="Rechteck 647">
              <a:extLst>
                <a:ext uri="{FF2B5EF4-FFF2-40B4-BE49-F238E27FC236}">
                  <a16:creationId xmlns:a16="http://schemas.microsoft.com/office/drawing/2014/main" id="{BB510DAB-39E4-46C9-9EB4-DDC93D94A9C6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9" name="Rechteck 648">
              <a:extLst>
                <a:ext uri="{FF2B5EF4-FFF2-40B4-BE49-F238E27FC236}">
                  <a16:creationId xmlns:a16="http://schemas.microsoft.com/office/drawing/2014/main" id="{57D5A309-9AB4-4B52-A23C-66C49D8A8745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0" name="Rechteck 649">
              <a:extLst>
                <a:ext uri="{FF2B5EF4-FFF2-40B4-BE49-F238E27FC236}">
                  <a16:creationId xmlns:a16="http://schemas.microsoft.com/office/drawing/2014/main" id="{75FB69A7-0958-4190-A0DD-8E831F494030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1" name="Rechteck 650">
              <a:extLst>
                <a:ext uri="{FF2B5EF4-FFF2-40B4-BE49-F238E27FC236}">
                  <a16:creationId xmlns:a16="http://schemas.microsoft.com/office/drawing/2014/main" id="{E9211DAB-39F6-4F9C-91EF-DA28F15B5B13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2" name="Rechteck 651">
              <a:extLst>
                <a:ext uri="{FF2B5EF4-FFF2-40B4-BE49-F238E27FC236}">
                  <a16:creationId xmlns:a16="http://schemas.microsoft.com/office/drawing/2014/main" id="{4D96C569-8D8C-417A-8132-1D4B5C45C6FC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3" name="Rechteck 652">
              <a:extLst>
                <a:ext uri="{FF2B5EF4-FFF2-40B4-BE49-F238E27FC236}">
                  <a16:creationId xmlns:a16="http://schemas.microsoft.com/office/drawing/2014/main" id="{1BC2401D-8E89-421F-94B9-740F5DCE2ECB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4" name="Rechteck 653">
              <a:extLst>
                <a:ext uri="{FF2B5EF4-FFF2-40B4-BE49-F238E27FC236}">
                  <a16:creationId xmlns:a16="http://schemas.microsoft.com/office/drawing/2014/main" id="{67268BA6-7507-4768-AE94-3AD7D21C7391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5" name="Rechteck 654">
              <a:extLst>
                <a:ext uri="{FF2B5EF4-FFF2-40B4-BE49-F238E27FC236}">
                  <a16:creationId xmlns:a16="http://schemas.microsoft.com/office/drawing/2014/main" id="{4EE5CB05-7A00-42B1-ABC3-AB1D40CDB5D8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6" name="Rechteck 655">
              <a:extLst>
                <a:ext uri="{FF2B5EF4-FFF2-40B4-BE49-F238E27FC236}">
                  <a16:creationId xmlns:a16="http://schemas.microsoft.com/office/drawing/2014/main" id="{76A73A70-B7C6-4636-96C2-2AC149F87CDA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7" name="Rechteck 656">
              <a:extLst>
                <a:ext uri="{FF2B5EF4-FFF2-40B4-BE49-F238E27FC236}">
                  <a16:creationId xmlns:a16="http://schemas.microsoft.com/office/drawing/2014/main" id="{9656A06E-40BF-4144-9C92-987091CA977E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8" name="Rechteck 657">
              <a:extLst>
                <a:ext uri="{FF2B5EF4-FFF2-40B4-BE49-F238E27FC236}">
                  <a16:creationId xmlns:a16="http://schemas.microsoft.com/office/drawing/2014/main" id="{581BB349-F71E-408D-97EB-0B08D90DB135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9" name="Rechteck 658">
              <a:extLst>
                <a:ext uri="{FF2B5EF4-FFF2-40B4-BE49-F238E27FC236}">
                  <a16:creationId xmlns:a16="http://schemas.microsoft.com/office/drawing/2014/main" id="{443CBB98-8A92-4C18-8B49-E3413A435E57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0" name="Rechteck 659">
              <a:extLst>
                <a:ext uri="{FF2B5EF4-FFF2-40B4-BE49-F238E27FC236}">
                  <a16:creationId xmlns:a16="http://schemas.microsoft.com/office/drawing/2014/main" id="{D03C18B4-CCCD-477A-A7A5-F967D7308E00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1" name="Rechteck 660">
              <a:extLst>
                <a:ext uri="{FF2B5EF4-FFF2-40B4-BE49-F238E27FC236}">
                  <a16:creationId xmlns:a16="http://schemas.microsoft.com/office/drawing/2014/main" id="{5D288DD6-7C4C-4BC8-AD8E-66129CD955B0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2" name="Gruppieren 661">
            <a:extLst>
              <a:ext uri="{FF2B5EF4-FFF2-40B4-BE49-F238E27FC236}">
                <a16:creationId xmlns:a16="http://schemas.microsoft.com/office/drawing/2014/main" id="{48B1DBA3-69A8-4BC8-98D9-8BCC8062C02E}"/>
              </a:ext>
            </a:extLst>
          </p:cNvPr>
          <p:cNvGrpSpPr/>
          <p:nvPr/>
        </p:nvGrpSpPr>
        <p:grpSpPr>
          <a:xfrm>
            <a:off x="1221237" y="6254171"/>
            <a:ext cx="5042603" cy="201706"/>
            <a:chOff x="3471587" y="1514191"/>
            <a:chExt cx="5042603" cy="201706"/>
          </a:xfrm>
        </p:grpSpPr>
        <p:sp>
          <p:nvSpPr>
            <p:cNvPr id="663" name="Rechteck 662">
              <a:extLst>
                <a:ext uri="{FF2B5EF4-FFF2-40B4-BE49-F238E27FC236}">
                  <a16:creationId xmlns:a16="http://schemas.microsoft.com/office/drawing/2014/main" id="{2445E7F9-F065-4D65-8CA6-D00A8915D3CA}"/>
                </a:ext>
              </a:extLst>
            </p:cNvPr>
            <p:cNvSpPr/>
            <p:nvPr/>
          </p:nvSpPr>
          <p:spPr>
            <a:xfrm rot="5400000">
              <a:off x="347158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4" name="Rechteck 663">
              <a:extLst>
                <a:ext uri="{FF2B5EF4-FFF2-40B4-BE49-F238E27FC236}">
                  <a16:creationId xmlns:a16="http://schemas.microsoft.com/office/drawing/2014/main" id="{EA0F538C-D131-4396-91B0-F89205CA8BDC}"/>
                </a:ext>
              </a:extLst>
            </p:cNvPr>
            <p:cNvSpPr/>
            <p:nvPr/>
          </p:nvSpPr>
          <p:spPr>
            <a:xfrm rot="5400000">
              <a:off x="367329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5" name="Rechteck 664">
              <a:extLst>
                <a:ext uri="{FF2B5EF4-FFF2-40B4-BE49-F238E27FC236}">
                  <a16:creationId xmlns:a16="http://schemas.microsoft.com/office/drawing/2014/main" id="{397E90CA-54A1-44FA-AC31-FB9A13F074C0}"/>
                </a:ext>
              </a:extLst>
            </p:cNvPr>
            <p:cNvSpPr/>
            <p:nvPr/>
          </p:nvSpPr>
          <p:spPr>
            <a:xfrm rot="5400000">
              <a:off x="387499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6" name="Rechteck 665">
              <a:extLst>
                <a:ext uri="{FF2B5EF4-FFF2-40B4-BE49-F238E27FC236}">
                  <a16:creationId xmlns:a16="http://schemas.microsoft.com/office/drawing/2014/main" id="{177D334D-A55A-4429-A8DC-633DB950B195}"/>
                </a:ext>
              </a:extLst>
            </p:cNvPr>
            <p:cNvSpPr/>
            <p:nvPr/>
          </p:nvSpPr>
          <p:spPr>
            <a:xfrm rot="5400000">
              <a:off x="407670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7" name="Rechteck 666">
              <a:extLst>
                <a:ext uri="{FF2B5EF4-FFF2-40B4-BE49-F238E27FC236}">
                  <a16:creationId xmlns:a16="http://schemas.microsoft.com/office/drawing/2014/main" id="{D263B1A1-48B4-4887-8C52-C1A4DC9A2953}"/>
                </a:ext>
              </a:extLst>
            </p:cNvPr>
            <p:cNvSpPr/>
            <p:nvPr/>
          </p:nvSpPr>
          <p:spPr>
            <a:xfrm rot="5400000">
              <a:off x="427840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8" name="Rechteck 667">
              <a:extLst>
                <a:ext uri="{FF2B5EF4-FFF2-40B4-BE49-F238E27FC236}">
                  <a16:creationId xmlns:a16="http://schemas.microsoft.com/office/drawing/2014/main" id="{39E6E05F-BD63-4DA2-B9C6-77BEA5A71DF7}"/>
                </a:ext>
              </a:extLst>
            </p:cNvPr>
            <p:cNvSpPr/>
            <p:nvPr/>
          </p:nvSpPr>
          <p:spPr>
            <a:xfrm rot="5400000">
              <a:off x="448010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9" name="Rechteck 668">
              <a:extLst>
                <a:ext uri="{FF2B5EF4-FFF2-40B4-BE49-F238E27FC236}">
                  <a16:creationId xmlns:a16="http://schemas.microsoft.com/office/drawing/2014/main" id="{9F8B5D3B-F5CF-4B73-89F4-877055180B30}"/>
                </a:ext>
              </a:extLst>
            </p:cNvPr>
            <p:cNvSpPr/>
            <p:nvPr/>
          </p:nvSpPr>
          <p:spPr>
            <a:xfrm rot="5400000">
              <a:off x="468181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0" name="Rechteck 669">
              <a:extLst>
                <a:ext uri="{FF2B5EF4-FFF2-40B4-BE49-F238E27FC236}">
                  <a16:creationId xmlns:a16="http://schemas.microsoft.com/office/drawing/2014/main" id="{9F0D3843-D826-4746-AD51-B8B8C1D822E2}"/>
                </a:ext>
              </a:extLst>
            </p:cNvPr>
            <p:cNvSpPr/>
            <p:nvPr/>
          </p:nvSpPr>
          <p:spPr>
            <a:xfrm rot="5400000">
              <a:off x="488351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1" name="Rechteck 670">
              <a:extLst>
                <a:ext uri="{FF2B5EF4-FFF2-40B4-BE49-F238E27FC236}">
                  <a16:creationId xmlns:a16="http://schemas.microsoft.com/office/drawing/2014/main" id="{BF901AD1-6D3B-43D1-A8FF-FF46640E590A}"/>
                </a:ext>
              </a:extLst>
            </p:cNvPr>
            <p:cNvSpPr/>
            <p:nvPr/>
          </p:nvSpPr>
          <p:spPr>
            <a:xfrm rot="5400000">
              <a:off x="508522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2" name="Rechteck 671">
              <a:extLst>
                <a:ext uri="{FF2B5EF4-FFF2-40B4-BE49-F238E27FC236}">
                  <a16:creationId xmlns:a16="http://schemas.microsoft.com/office/drawing/2014/main" id="{F0120EC6-626E-4C08-A65A-C3B1CF19CC21}"/>
                </a:ext>
              </a:extLst>
            </p:cNvPr>
            <p:cNvSpPr/>
            <p:nvPr/>
          </p:nvSpPr>
          <p:spPr>
            <a:xfrm rot="5400000">
              <a:off x="528692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3" name="Rechteck 672">
              <a:extLst>
                <a:ext uri="{FF2B5EF4-FFF2-40B4-BE49-F238E27FC236}">
                  <a16:creationId xmlns:a16="http://schemas.microsoft.com/office/drawing/2014/main" id="{B8CB817A-A877-4C86-939B-572922A919AC}"/>
                </a:ext>
              </a:extLst>
            </p:cNvPr>
            <p:cNvSpPr/>
            <p:nvPr/>
          </p:nvSpPr>
          <p:spPr>
            <a:xfrm rot="5400000">
              <a:off x="548862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4" name="Rechteck 673">
              <a:extLst>
                <a:ext uri="{FF2B5EF4-FFF2-40B4-BE49-F238E27FC236}">
                  <a16:creationId xmlns:a16="http://schemas.microsoft.com/office/drawing/2014/main" id="{F16B8C96-DC90-44E7-B21F-02D6BA65EC5C}"/>
                </a:ext>
              </a:extLst>
            </p:cNvPr>
            <p:cNvSpPr/>
            <p:nvPr/>
          </p:nvSpPr>
          <p:spPr>
            <a:xfrm rot="5400000">
              <a:off x="569033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5" name="Rechteck 674">
              <a:extLst>
                <a:ext uri="{FF2B5EF4-FFF2-40B4-BE49-F238E27FC236}">
                  <a16:creationId xmlns:a16="http://schemas.microsoft.com/office/drawing/2014/main" id="{1BD38823-47E2-4F84-B3DF-554D88C6B120}"/>
                </a:ext>
              </a:extLst>
            </p:cNvPr>
            <p:cNvSpPr/>
            <p:nvPr/>
          </p:nvSpPr>
          <p:spPr>
            <a:xfrm rot="5400000">
              <a:off x="589203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6" name="Rechteck 675">
              <a:extLst>
                <a:ext uri="{FF2B5EF4-FFF2-40B4-BE49-F238E27FC236}">
                  <a16:creationId xmlns:a16="http://schemas.microsoft.com/office/drawing/2014/main" id="{D63CF5A2-ADBC-4B38-8529-B3176F1B9C2C}"/>
                </a:ext>
              </a:extLst>
            </p:cNvPr>
            <p:cNvSpPr/>
            <p:nvPr/>
          </p:nvSpPr>
          <p:spPr>
            <a:xfrm rot="5400000">
              <a:off x="609374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7" name="Rechteck 676">
              <a:extLst>
                <a:ext uri="{FF2B5EF4-FFF2-40B4-BE49-F238E27FC236}">
                  <a16:creationId xmlns:a16="http://schemas.microsoft.com/office/drawing/2014/main" id="{E15613FB-3C71-4D4F-B023-7B8CF2F77E78}"/>
                </a:ext>
              </a:extLst>
            </p:cNvPr>
            <p:cNvSpPr/>
            <p:nvPr/>
          </p:nvSpPr>
          <p:spPr>
            <a:xfrm rot="5400000">
              <a:off x="629544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8" name="Rechteck 677">
              <a:extLst>
                <a:ext uri="{FF2B5EF4-FFF2-40B4-BE49-F238E27FC236}">
                  <a16:creationId xmlns:a16="http://schemas.microsoft.com/office/drawing/2014/main" id="{3CDA3E7C-5FBD-42DA-9E3C-BBD31C3CFED1}"/>
                </a:ext>
              </a:extLst>
            </p:cNvPr>
            <p:cNvSpPr/>
            <p:nvPr/>
          </p:nvSpPr>
          <p:spPr>
            <a:xfrm rot="5400000">
              <a:off x="649714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79" name="Rechteck 678">
              <a:extLst>
                <a:ext uri="{FF2B5EF4-FFF2-40B4-BE49-F238E27FC236}">
                  <a16:creationId xmlns:a16="http://schemas.microsoft.com/office/drawing/2014/main" id="{99E671CC-DD24-403D-8E54-4A4148746F94}"/>
                </a:ext>
              </a:extLst>
            </p:cNvPr>
            <p:cNvSpPr/>
            <p:nvPr/>
          </p:nvSpPr>
          <p:spPr>
            <a:xfrm rot="5400000">
              <a:off x="669885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0" name="Rechteck 679">
              <a:extLst>
                <a:ext uri="{FF2B5EF4-FFF2-40B4-BE49-F238E27FC236}">
                  <a16:creationId xmlns:a16="http://schemas.microsoft.com/office/drawing/2014/main" id="{CC401C71-352D-41D2-99E6-8C2AF8FEB701}"/>
                </a:ext>
              </a:extLst>
            </p:cNvPr>
            <p:cNvSpPr/>
            <p:nvPr/>
          </p:nvSpPr>
          <p:spPr>
            <a:xfrm rot="5400000">
              <a:off x="690055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1" name="Rechteck 680">
              <a:extLst>
                <a:ext uri="{FF2B5EF4-FFF2-40B4-BE49-F238E27FC236}">
                  <a16:creationId xmlns:a16="http://schemas.microsoft.com/office/drawing/2014/main" id="{26599B82-06FC-468F-B7E4-7B27296F6C23}"/>
                </a:ext>
              </a:extLst>
            </p:cNvPr>
            <p:cNvSpPr/>
            <p:nvPr/>
          </p:nvSpPr>
          <p:spPr>
            <a:xfrm rot="5400000">
              <a:off x="710226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2" name="Rechteck 681">
              <a:extLst>
                <a:ext uri="{FF2B5EF4-FFF2-40B4-BE49-F238E27FC236}">
                  <a16:creationId xmlns:a16="http://schemas.microsoft.com/office/drawing/2014/main" id="{7A182E8E-E0AC-4F9C-96BC-D3A6CABF335D}"/>
                </a:ext>
              </a:extLst>
            </p:cNvPr>
            <p:cNvSpPr/>
            <p:nvPr/>
          </p:nvSpPr>
          <p:spPr>
            <a:xfrm rot="5400000">
              <a:off x="730396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3" name="Rechteck 682">
              <a:extLst>
                <a:ext uri="{FF2B5EF4-FFF2-40B4-BE49-F238E27FC236}">
                  <a16:creationId xmlns:a16="http://schemas.microsoft.com/office/drawing/2014/main" id="{71086867-81E2-429A-94C8-7275CFC4EA00}"/>
                </a:ext>
              </a:extLst>
            </p:cNvPr>
            <p:cNvSpPr/>
            <p:nvPr/>
          </p:nvSpPr>
          <p:spPr>
            <a:xfrm rot="5400000">
              <a:off x="7505668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4" name="Rechteck 683">
              <a:extLst>
                <a:ext uri="{FF2B5EF4-FFF2-40B4-BE49-F238E27FC236}">
                  <a16:creationId xmlns:a16="http://schemas.microsoft.com/office/drawing/2014/main" id="{71787BAD-A389-4173-B5C7-801BCE53D2DD}"/>
                </a:ext>
              </a:extLst>
            </p:cNvPr>
            <p:cNvSpPr/>
            <p:nvPr/>
          </p:nvSpPr>
          <p:spPr>
            <a:xfrm rot="5400000">
              <a:off x="7707372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5" name="Rechteck 684">
              <a:extLst>
                <a:ext uri="{FF2B5EF4-FFF2-40B4-BE49-F238E27FC236}">
                  <a16:creationId xmlns:a16="http://schemas.microsoft.com/office/drawing/2014/main" id="{C2BBF6B4-6457-4048-A2DF-C55383F5F47C}"/>
                </a:ext>
              </a:extLst>
            </p:cNvPr>
            <p:cNvSpPr/>
            <p:nvPr/>
          </p:nvSpPr>
          <p:spPr>
            <a:xfrm rot="5400000">
              <a:off x="7909076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6" name="Rechteck 685">
              <a:extLst>
                <a:ext uri="{FF2B5EF4-FFF2-40B4-BE49-F238E27FC236}">
                  <a16:creationId xmlns:a16="http://schemas.microsoft.com/office/drawing/2014/main" id="{7CD2F8FE-8265-460B-8993-1E592616009F}"/>
                </a:ext>
              </a:extLst>
            </p:cNvPr>
            <p:cNvSpPr/>
            <p:nvPr/>
          </p:nvSpPr>
          <p:spPr>
            <a:xfrm rot="5400000">
              <a:off x="8110780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687" name="Rechteck 686">
              <a:extLst>
                <a:ext uri="{FF2B5EF4-FFF2-40B4-BE49-F238E27FC236}">
                  <a16:creationId xmlns:a16="http://schemas.microsoft.com/office/drawing/2014/main" id="{D7518FDB-1D84-418E-A5BF-E54349EF7B8D}"/>
                </a:ext>
              </a:extLst>
            </p:cNvPr>
            <p:cNvSpPr/>
            <p:nvPr/>
          </p:nvSpPr>
          <p:spPr>
            <a:xfrm rot="5400000">
              <a:off x="8312484" y="1514190"/>
              <a:ext cx="201706" cy="2017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7" name="Gruppieren 746">
            <a:extLst>
              <a:ext uri="{FF2B5EF4-FFF2-40B4-BE49-F238E27FC236}">
                <a16:creationId xmlns:a16="http://schemas.microsoft.com/office/drawing/2014/main" id="{BFC884F0-5536-4B41-99E6-40FEA129ACEC}"/>
              </a:ext>
            </a:extLst>
          </p:cNvPr>
          <p:cNvGrpSpPr/>
          <p:nvPr/>
        </p:nvGrpSpPr>
        <p:grpSpPr>
          <a:xfrm>
            <a:off x="1211871" y="1329437"/>
            <a:ext cx="6650464" cy="369332"/>
            <a:chOff x="1211871" y="1329437"/>
            <a:chExt cx="6650464" cy="369332"/>
          </a:xfrm>
        </p:grpSpPr>
        <p:cxnSp>
          <p:nvCxnSpPr>
            <p:cNvPr id="721" name="Gerade Verbindung mit Pfeil 720">
              <a:extLst>
                <a:ext uri="{FF2B5EF4-FFF2-40B4-BE49-F238E27FC236}">
                  <a16:creationId xmlns:a16="http://schemas.microsoft.com/office/drawing/2014/main" id="{F660D117-D16B-4989-944E-F0FE3A063436}"/>
                </a:ext>
              </a:extLst>
            </p:cNvPr>
            <p:cNvCxnSpPr>
              <a:cxnSpLocks/>
            </p:cNvCxnSpPr>
            <p:nvPr/>
          </p:nvCxnSpPr>
          <p:spPr>
            <a:xfrm>
              <a:off x="1211871" y="1535036"/>
              <a:ext cx="5228976" cy="0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3" name="Textfeld 722">
              <a:extLst>
                <a:ext uri="{FF2B5EF4-FFF2-40B4-BE49-F238E27FC236}">
                  <a16:creationId xmlns:a16="http://schemas.microsoft.com/office/drawing/2014/main" id="{0C1F7382-19ED-41A5-90AF-A683C4EAE070}"/>
                </a:ext>
              </a:extLst>
            </p:cNvPr>
            <p:cNvSpPr txBox="1"/>
            <p:nvPr/>
          </p:nvSpPr>
          <p:spPr>
            <a:xfrm>
              <a:off x="6384686" y="1329437"/>
              <a:ext cx="1477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B (@plingo 0)</a:t>
              </a:r>
              <a:endParaRPr lang="en-DE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46" name="Gruppieren 745">
            <a:extLst>
              <a:ext uri="{FF2B5EF4-FFF2-40B4-BE49-F238E27FC236}">
                <a16:creationId xmlns:a16="http://schemas.microsoft.com/office/drawing/2014/main" id="{A5CEE0AF-4B52-4596-A672-9454107C3457}"/>
              </a:ext>
            </a:extLst>
          </p:cNvPr>
          <p:cNvGrpSpPr/>
          <p:nvPr/>
        </p:nvGrpSpPr>
        <p:grpSpPr>
          <a:xfrm>
            <a:off x="1220517" y="1582085"/>
            <a:ext cx="6641818" cy="369332"/>
            <a:chOff x="1220517" y="1735587"/>
            <a:chExt cx="6641818" cy="369332"/>
          </a:xfrm>
        </p:grpSpPr>
        <p:cxnSp>
          <p:nvCxnSpPr>
            <p:cNvPr id="734" name="Gerade Verbindung mit Pfeil 733">
              <a:extLst>
                <a:ext uri="{FF2B5EF4-FFF2-40B4-BE49-F238E27FC236}">
                  <a16:creationId xmlns:a16="http://schemas.microsoft.com/office/drawing/2014/main" id="{284552C9-DBE8-4D37-9038-60817D6DD8F4}"/>
                </a:ext>
              </a:extLst>
            </p:cNvPr>
            <p:cNvCxnSpPr>
              <a:cxnSpLocks/>
            </p:cNvCxnSpPr>
            <p:nvPr/>
          </p:nvCxnSpPr>
          <p:spPr>
            <a:xfrm>
              <a:off x="1220517" y="1917513"/>
              <a:ext cx="5228976" cy="0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0" name="Textfeld 739">
              <a:extLst>
                <a:ext uri="{FF2B5EF4-FFF2-40B4-BE49-F238E27FC236}">
                  <a16:creationId xmlns:a16="http://schemas.microsoft.com/office/drawing/2014/main" id="{0EC6CEDF-602C-43AC-9346-FB5A33AC2FF2}"/>
                </a:ext>
              </a:extLst>
            </p:cNvPr>
            <p:cNvSpPr txBox="1"/>
            <p:nvPr/>
          </p:nvSpPr>
          <p:spPr>
            <a:xfrm>
              <a:off x="6384686" y="1735587"/>
              <a:ext cx="1477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C (@plingo 1)</a:t>
              </a:r>
              <a:endParaRPr lang="en-DE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45" name="Gruppieren 744">
            <a:extLst>
              <a:ext uri="{FF2B5EF4-FFF2-40B4-BE49-F238E27FC236}">
                <a16:creationId xmlns:a16="http://schemas.microsoft.com/office/drawing/2014/main" id="{A496AFA3-E59E-45E9-A935-B828B49DF3A5}"/>
              </a:ext>
            </a:extLst>
          </p:cNvPr>
          <p:cNvGrpSpPr/>
          <p:nvPr/>
        </p:nvGrpSpPr>
        <p:grpSpPr>
          <a:xfrm>
            <a:off x="1220517" y="1839116"/>
            <a:ext cx="6657848" cy="369332"/>
            <a:chOff x="1220517" y="2132772"/>
            <a:chExt cx="6657848" cy="369332"/>
          </a:xfrm>
        </p:grpSpPr>
        <p:cxnSp>
          <p:nvCxnSpPr>
            <p:cNvPr id="735" name="Gerade Verbindung mit Pfeil 734">
              <a:extLst>
                <a:ext uri="{FF2B5EF4-FFF2-40B4-BE49-F238E27FC236}">
                  <a16:creationId xmlns:a16="http://schemas.microsoft.com/office/drawing/2014/main" id="{E657731F-9E7A-40CA-A0EA-494B46359979}"/>
                </a:ext>
              </a:extLst>
            </p:cNvPr>
            <p:cNvCxnSpPr>
              <a:cxnSpLocks/>
            </p:cNvCxnSpPr>
            <p:nvPr/>
          </p:nvCxnSpPr>
          <p:spPr>
            <a:xfrm>
              <a:off x="1220517" y="2320923"/>
              <a:ext cx="5228976" cy="0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1" name="Textfeld 740">
              <a:extLst>
                <a:ext uri="{FF2B5EF4-FFF2-40B4-BE49-F238E27FC236}">
                  <a16:creationId xmlns:a16="http://schemas.microsoft.com/office/drawing/2014/main" id="{EBC7F3D6-1258-4D71-84B6-992E8126E932}"/>
                </a:ext>
              </a:extLst>
            </p:cNvPr>
            <p:cNvSpPr txBox="1"/>
            <p:nvPr/>
          </p:nvSpPr>
          <p:spPr>
            <a:xfrm>
              <a:off x="6384686" y="2132772"/>
              <a:ext cx="1493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D (@plingo 2)</a:t>
              </a:r>
              <a:endParaRPr lang="en-DE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44" name="Gruppieren 743">
            <a:extLst>
              <a:ext uri="{FF2B5EF4-FFF2-40B4-BE49-F238E27FC236}">
                <a16:creationId xmlns:a16="http://schemas.microsoft.com/office/drawing/2014/main" id="{CEEDE8B6-1341-4700-93BC-F308EBC1746D}"/>
              </a:ext>
            </a:extLst>
          </p:cNvPr>
          <p:cNvGrpSpPr/>
          <p:nvPr/>
        </p:nvGrpSpPr>
        <p:grpSpPr>
          <a:xfrm>
            <a:off x="1210659" y="2108229"/>
            <a:ext cx="6634042" cy="369332"/>
            <a:chOff x="1210659" y="2535365"/>
            <a:chExt cx="6634042" cy="369332"/>
          </a:xfrm>
        </p:grpSpPr>
        <p:cxnSp>
          <p:nvCxnSpPr>
            <p:cNvPr id="742" name="Gerade Verbindung mit Pfeil 741">
              <a:extLst>
                <a:ext uri="{FF2B5EF4-FFF2-40B4-BE49-F238E27FC236}">
                  <a16:creationId xmlns:a16="http://schemas.microsoft.com/office/drawing/2014/main" id="{4C5DF887-ADBE-4992-80FD-9BAB19930B09}"/>
                </a:ext>
              </a:extLst>
            </p:cNvPr>
            <p:cNvCxnSpPr>
              <a:cxnSpLocks/>
            </p:cNvCxnSpPr>
            <p:nvPr/>
          </p:nvCxnSpPr>
          <p:spPr>
            <a:xfrm>
              <a:off x="1210659" y="2713740"/>
              <a:ext cx="5228976" cy="0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3" name="Textfeld 742">
              <a:extLst>
                <a:ext uri="{FF2B5EF4-FFF2-40B4-BE49-F238E27FC236}">
                  <a16:creationId xmlns:a16="http://schemas.microsoft.com/office/drawing/2014/main" id="{8DA8D67A-BA73-48E0-B2A2-1A8D568B1391}"/>
                </a:ext>
              </a:extLst>
            </p:cNvPr>
            <p:cNvSpPr txBox="1"/>
            <p:nvPr/>
          </p:nvSpPr>
          <p:spPr>
            <a:xfrm>
              <a:off x="6384686" y="2535365"/>
              <a:ext cx="1460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E (@plingo 3)</a:t>
              </a:r>
              <a:endParaRPr lang="en-DE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48" name="Gruppieren 747">
            <a:extLst>
              <a:ext uri="{FF2B5EF4-FFF2-40B4-BE49-F238E27FC236}">
                <a16:creationId xmlns:a16="http://schemas.microsoft.com/office/drawing/2014/main" id="{8D42AC62-3D01-48CF-9698-00EF5FDC4FAF}"/>
              </a:ext>
            </a:extLst>
          </p:cNvPr>
          <p:cNvGrpSpPr/>
          <p:nvPr/>
        </p:nvGrpSpPr>
        <p:grpSpPr>
          <a:xfrm>
            <a:off x="1210659" y="2744230"/>
            <a:ext cx="6743438" cy="369332"/>
            <a:chOff x="1211871" y="1329437"/>
            <a:chExt cx="6743438" cy="369332"/>
          </a:xfrm>
        </p:grpSpPr>
        <p:cxnSp>
          <p:nvCxnSpPr>
            <p:cNvPr id="749" name="Gerade Verbindung mit Pfeil 748">
              <a:extLst>
                <a:ext uri="{FF2B5EF4-FFF2-40B4-BE49-F238E27FC236}">
                  <a16:creationId xmlns:a16="http://schemas.microsoft.com/office/drawing/2014/main" id="{5654D03E-ABB3-491C-AB68-BFC11396937C}"/>
                </a:ext>
              </a:extLst>
            </p:cNvPr>
            <p:cNvCxnSpPr>
              <a:cxnSpLocks/>
            </p:cNvCxnSpPr>
            <p:nvPr/>
          </p:nvCxnSpPr>
          <p:spPr>
            <a:xfrm>
              <a:off x="1211871" y="1535036"/>
              <a:ext cx="5228976" cy="0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0" name="Textfeld 749">
              <a:extLst>
                <a:ext uri="{FF2B5EF4-FFF2-40B4-BE49-F238E27FC236}">
                  <a16:creationId xmlns:a16="http://schemas.microsoft.com/office/drawing/2014/main" id="{1FDDB59C-2D0C-4D06-A76B-1CD09963BA68}"/>
                </a:ext>
              </a:extLst>
            </p:cNvPr>
            <p:cNvSpPr txBox="1"/>
            <p:nvPr/>
          </p:nvSpPr>
          <p:spPr>
            <a:xfrm>
              <a:off x="6384686" y="1329437"/>
              <a:ext cx="1570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F (@plingo 31)</a:t>
              </a:r>
              <a:endParaRPr lang="en-DE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51" name="Gruppieren 750">
            <a:extLst>
              <a:ext uri="{FF2B5EF4-FFF2-40B4-BE49-F238E27FC236}">
                <a16:creationId xmlns:a16="http://schemas.microsoft.com/office/drawing/2014/main" id="{A0A4C6A0-9BA7-44A0-AEA8-11A0BF6902D4}"/>
              </a:ext>
            </a:extLst>
          </p:cNvPr>
          <p:cNvGrpSpPr/>
          <p:nvPr/>
        </p:nvGrpSpPr>
        <p:grpSpPr>
          <a:xfrm>
            <a:off x="1219305" y="3885829"/>
            <a:ext cx="6776470" cy="369332"/>
            <a:chOff x="1220517" y="1735587"/>
            <a:chExt cx="6776470" cy="369332"/>
          </a:xfrm>
        </p:grpSpPr>
        <p:cxnSp>
          <p:nvCxnSpPr>
            <p:cNvPr id="752" name="Gerade Verbindung mit Pfeil 751">
              <a:extLst>
                <a:ext uri="{FF2B5EF4-FFF2-40B4-BE49-F238E27FC236}">
                  <a16:creationId xmlns:a16="http://schemas.microsoft.com/office/drawing/2014/main" id="{EA0EC243-51A9-498E-A009-600BEBB66750}"/>
                </a:ext>
              </a:extLst>
            </p:cNvPr>
            <p:cNvCxnSpPr>
              <a:cxnSpLocks/>
            </p:cNvCxnSpPr>
            <p:nvPr/>
          </p:nvCxnSpPr>
          <p:spPr>
            <a:xfrm>
              <a:off x="1220517" y="1917513"/>
              <a:ext cx="5228976" cy="0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3" name="Textfeld 752">
              <a:extLst>
                <a:ext uri="{FF2B5EF4-FFF2-40B4-BE49-F238E27FC236}">
                  <a16:creationId xmlns:a16="http://schemas.microsoft.com/office/drawing/2014/main" id="{290E5C5E-6EB9-4CD4-9013-EC4125C204CB}"/>
                </a:ext>
              </a:extLst>
            </p:cNvPr>
            <p:cNvSpPr txBox="1"/>
            <p:nvPr/>
          </p:nvSpPr>
          <p:spPr>
            <a:xfrm>
              <a:off x="6384686" y="1735587"/>
              <a:ext cx="16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G (@plingo 61)</a:t>
              </a:r>
              <a:endParaRPr lang="en-DE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54" name="Gruppieren 753">
            <a:extLst>
              <a:ext uri="{FF2B5EF4-FFF2-40B4-BE49-F238E27FC236}">
                <a16:creationId xmlns:a16="http://schemas.microsoft.com/office/drawing/2014/main" id="{2C75FD6D-4655-46E6-B5E9-0DB5CBC16BB1}"/>
              </a:ext>
            </a:extLst>
          </p:cNvPr>
          <p:cNvGrpSpPr/>
          <p:nvPr/>
        </p:nvGrpSpPr>
        <p:grpSpPr>
          <a:xfrm>
            <a:off x="1219305" y="5027428"/>
            <a:ext cx="6774866" cy="369332"/>
            <a:chOff x="1220517" y="2132772"/>
            <a:chExt cx="6774866" cy="369332"/>
          </a:xfrm>
        </p:grpSpPr>
        <p:cxnSp>
          <p:nvCxnSpPr>
            <p:cNvPr id="755" name="Gerade Verbindung mit Pfeil 754">
              <a:extLst>
                <a:ext uri="{FF2B5EF4-FFF2-40B4-BE49-F238E27FC236}">
                  <a16:creationId xmlns:a16="http://schemas.microsoft.com/office/drawing/2014/main" id="{85A0F7E8-9737-4B6B-B264-84C32ED28C1A}"/>
                </a:ext>
              </a:extLst>
            </p:cNvPr>
            <p:cNvCxnSpPr>
              <a:cxnSpLocks/>
            </p:cNvCxnSpPr>
            <p:nvPr/>
          </p:nvCxnSpPr>
          <p:spPr>
            <a:xfrm>
              <a:off x="1220517" y="2320923"/>
              <a:ext cx="5228976" cy="0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6" name="Textfeld 755">
              <a:extLst>
                <a:ext uri="{FF2B5EF4-FFF2-40B4-BE49-F238E27FC236}">
                  <a16:creationId xmlns:a16="http://schemas.microsoft.com/office/drawing/2014/main" id="{E75C053B-77E8-4A22-80F0-8D5AE6824C7A}"/>
                </a:ext>
              </a:extLst>
            </p:cNvPr>
            <p:cNvSpPr txBox="1"/>
            <p:nvPr/>
          </p:nvSpPr>
          <p:spPr>
            <a:xfrm>
              <a:off x="6384686" y="2132772"/>
              <a:ext cx="1610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H (@plingo 91)</a:t>
              </a:r>
              <a:endParaRPr lang="en-DE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57" name="Gruppieren 756">
            <a:extLst>
              <a:ext uri="{FF2B5EF4-FFF2-40B4-BE49-F238E27FC236}">
                <a16:creationId xmlns:a16="http://schemas.microsoft.com/office/drawing/2014/main" id="{74E82132-60F6-4178-91FF-E9B22C1F7972}"/>
              </a:ext>
            </a:extLst>
          </p:cNvPr>
          <p:cNvGrpSpPr/>
          <p:nvPr/>
        </p:nvGrpSpPr>
        <p:grpSpPr>
          <a:xfrm>
            <a:off x="1210659" y="6169026"/>
            <a:ext cx="6816784" cy="369332"/>
            <a:chOff x="1210659" y="2535365"/>
            <a:chExt cx="6816784" cy="369332"/>
          </a:xfrm>
        </p:grpSpPr>
        <p:cxnSp>
          <p:nvCxnSpPr>
            <p:cNvPr id="758" name="Gerade Verbindung mit Pfeil 757">
              <a:extLst>
                <a:ext uri="{FF2B5EF4-FFF2-40B4-BE49-F238E27FC236}">
                  <a16:creationId xmlns:a16="http://schemas.microsoft.com/office/drawing/2014/main" id="{001A10D3-D9D6-4342-94E5-3CA82B54FD15}"/>
                </a:ext>
              </a:extLst>
            </p:cNvPr>
            <p:cNvCxnSpPr>
              <a:cxnSpLocks/>
            </p:cNvCxnSpPr>
            <p:nvPr/>
          </p:nvCxnSpPr>
          <p:spPr>
            <a:xfrm>
              <a:off x="1210659" y="2713740"/>
              <a:ext cx="5228976" cy="0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9" name="Textfeld 758">
              <a:extLst>
                <a:ext uri="{FF2B5EF4-FFF2-40B4-BE49-F238E27FC236}">
                  <a16:creationId xmlns:a16="http://schemas.microsoft.com/office/drawing/2014/main" id="{9545F0AD-7309-40DD-A45A-34A9D7071FDD}"/>
                </a:ext>
              </a:extLst>
            </p:cNvPr>
            <p:cNvSpPr txBox="1"/>
            <p:nvPr/>
          </p:nvSpPr>
          <p:spPr>
            <a:xfrm>
              <a:off x="6384686" y="2535365"/>
              <a:ext cx="1642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I (@plingo 121)</a:t>
              </a:r>
              <a:endParaRPr lang="en-DE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BFB51D49-EF87-48C3-BE8B-E6DABF3B5D83}"/>
              </a:ext>
            </a:extLst>
          </p:cNvPr>
          <p:cNvGrpSpPr/>
          <p:nvPr/>
        </p:nvGrpSpPr>
        <p:grpSpPr>
          <a:xfrm>
            <a:off x="1221219" y="1413251"/>
            <a:ext cx="5042617" cy="4941773"/>
            <a:chOff x="1221219" y="1413251"/>
            <a:chExt cx="5042617" cy="4941773"/>
          </a:xfrm>
        </p:grpSpPr>
        <p:cxnSp>
          <p:nvCxnSpPr>
            <p:cNvPr id="692" name="Gerader Verbinder 691">
              <a:extLst>
                <a:ext uri="{FF2B5EF4-FFF2-40B4-BE49-F238E27FC236}">
                  <a16:creationId xmlns:a16="http://schemas.microsoft.com/office/drawing/2014/main" id="{D5B41944-231D-4785-B33D-D3C03C498BF7}"/>
                </a:ext>
              </a:extLst>
            </p:cNvPr>
            <p:cNvCxnSpPr>
              <a:cxnSpLocks/>
              <a:stCxn id="38" idx="1"/>
              <a:endCxn id="115" idx="0"/>
            </p:cNvCxnSpPr>
            <p:nvPr/>
          </p:nvCxnSpPr>
          <p:spPr>
            <a:xfrm>
              <a:off x="1322067" y="1413251"/>
              <a:ext cx="4941752" cy="504263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4" name="Gerader Verbinder 693">
              <a:extLst>
                <a:ext uri="{FF2B5EF4-FFF2-40B4-BE49-F238E27FC236}">
                  <a16:creationId xmlns:a16="http://schemas.microsoft.com/office/drawing/2014/main" id="{0D43D2D3-66FB-4605-90E5-AA0FB1C85BF5}"/>
                </a:ext>
              </a:extLst>
            </p:cNvPr>
            <p:cNvCxnSpPr>
              <a:cxnSpLocks/>
              <a:stCxn id="169" idx="2"/>
              <a:endCxn id="115" idx="0"/>
            </p:cNvCxnSpPr>
            <p:nvPr/>
          </p:nvCxnSpPr>
          <p:spPr>
            <a:xfrm flipV="1">
              <a:off x="1221219" y="1917514"/>
              <a:ext cx="5042600" cy="605115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7" name="Gerader Verbinder 696">
              <a:extLst>
                <a:ext uri="{FF2B5EF4-FFF2-40B4-BE49-F238E27FC236}">
                  <a16:creationId xmlns:a16="http://schemas.microsoft.com/office/drawing/2014/main" id="{88B1052A-E0F4-4FC2-A260-208DB8947408}"/>
                </a:ext>
              </a:extLst>
            </p:cNvPr>
            <p:cNvCxnSpPr>
              <a:cxnSpLocks/>
              <a:stCxn id="169" idx="2"/>
              <a:endCxn id="271" idx="0"/>
            </p:cNvCxnSpPr>
            <p:nvPr/>
          </p:nvCxnSpPr>
          <p:spPr>
            <a:xfrm>
              <a:off x="1221219" y="2522629"/>
              <a:ext cx="5042606" cy="605115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8" name="Gerader Verbinder 697">
              <a:extLst>
                <a:ext uri="{FF2B5EF4-FFF2-40B4-BE49-F238E27FC236}">
                  <a16:creationId xmlns:a16="http://schemas.microsoft.com/office/drawing/2014/main" id="{E6B8E49E-3A19-4E21-8D0F-9AC08A8E1D8E}"/>
                </a:ext>
              </a:extLst>
            </p:cNvPr>
            <p:cNvCxnSpPr>
              <a:cxnSpLocks/>
              <a:stCxn id="299" idx="2"/>
              <a:endCxn id="271" idx="0"/>
            </p:cNvCxnSpPr>
            <p:nvPr/>
          </p:nvCxnSpPr>
          <p:spPr>
            <a:xfrm flipV="1">
              <a:off x="1221224" y="3127744"/>
              <a:ext cx="5042601" cy="40341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3" name="Gerader Verbinder 702">
              <a:extLst>
                <a:ext uri="{FF2B5EF4-FFF2-40B4-BE49-F238E27FC236}">
                  <a16:creationId xmlns:a16="http://schemas.microsoft.com/office/drawing/2014/main" id="{91FDE2D4-A2E8-4034-BF3E-E7F3180D86A4}"/>
                </a:ext>
              </a:extLst>
            </p:cNvPr>
            <p:cNvCxnSpPr>
              <a:cxnSpLocks/>
              <a:stCxn id="299" idx="2"/>
              <a:endCxn id="401" idx="0"/>
            </p:cNvCxnSpPr>
            <p:nvPr/>
          </p:nvCxnSpPr>
          <p:spPr>
            <a:xfrm>
              <a:off x="1221224" y="3531154"/>
              <a:ext cx="5042606" cy="605115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6" name="Gerader Verbinder 705">
              <a:extLst>
                <a:ext uri="{FF2B5EF4-FFF2-40B4-BE49-F238E27FC236}">
                  <a16:creationId xmlns:a16="http://schemas.microsoft.com/office/drawing/2014/main" id="{BCAC2034-5C32-4F90-ADB8-FE335D8603C9}"/>
                </a:ext>
              </a:extLst>
            </p:cNvPr>
            <p:cNvCxnSpPr>
              <a:cxnSpLocks/>
              <a:stCxn id="455" idx="2"/>
              <a:endCxn id="401" idx="0"/>
            </p:cNvCxnSpPr>
            <p:nvPr/>
          </p:nvCxnSpPr>
          <p:spPr>
            <a:xfrm flipV="1">
              <a:off x="1221230" y="4136269"/>
              <a:ext cx="5042600" cy="605115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9" name="Gerader Verbinder 708">
              <a:extLst>
                <a:ext uri="{FF2B5EF4-FFF2-40B4-BE49-F238E27FC236}">
                  <a16:creationId xmlns:a16="http://schemas.microsoft.com/office/drawing/2014/main" id="{5C81610B-3EE5-40CA-827A-76BBAD4C7563}"/>
                </a:ext>
              </a:extLst>
            </p:cNvPr>
            <p:cNvCxnSpPr>
              <a:cxnSpLocks/>
              <a:stCxn id="455" idx="2"/>
              <a:endCxn id="557" idx="0"/>
            </p:cNvCxnSpPr>
            <p:nvPr/>
          </p:nvCxnSpPr>
          <p:spPr>
            <a:xfrm>
              <a:off x="1221230" y="4741384"/>
              <a:ext cx="5042606" cy="605115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2" name="Gerader Verbinder 711">
              <a:extLst>
                <a:ext uri="{FF2B5EF4-FFF2-40B4-BE49-F238E27FC236}">
                  <a16:creationId xmlns:a16="http://schemas.microsoft.com/office/drawing/2014/main" id="{D3A006E3-1F7C-4362-82BB-ACF30A3852E1}"/>
                </a:ext>
              </a:extLst>
            </p:cNvPr>
            <p:cNvCxnSpPr>
              <a:cxnSpLocks/>
              <a:stCxn id="663" idx="2"/>
              <a:endCxn id="557" idx="0"/>
            </p:cNvCxnSpPr>
            <p:nvPr/>
          </p:nvCxnSpPr>
          <p:spPr>
            <a:xfrm flipV="1">
              <a:off x="1221238" y="5346499"/>
              <a:ext cx="5042598" cy="1008525"/>
            </a:xfrm>
            <a:prstGeom prst="line">
              <a:avLst/>
            </a:prstGeom>
            <a:ln w="38100">
              <a:headEnd type="stealth"/>
              <a:tailEnd type="non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18" name="Textfeld 717">
            <a:extLst>
              <a:ext uri="{FF2B5EF4-FFF2-40B4-BE49-F238E27FC236}">
                <a16:creationId xmlns:a16="http://schemas.microsoft.com/office/drawing/2014/main" id="{82FED6F4-AF07-4968-9478-2E396F650C9B}"/>
              </a:ext>
            </a:extLst>
          </p:cNvPr>
          <p:cNvSpPr txBox="1"/>
          <p:nvPr/>
        </p:nvSpPr>
        <p:spPr>
          <a:xfrm>
            <a:off x="6062109" y="2984054"/>
            <a:ext cx="49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00B050"/>
                </a:solidFill>
              </a:rPr>
              <a:t>A</a:t>
            </a:r>
            <a:endParaRPr lang="en-DE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77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507E2A3-7A80-4DFD-96D8-766BDBD20A6B}"/>
              </a:ext>
            </a:extLst>
          </p:cNvPr>
          <p:cNvGrpSpPr/>
          <p:nvPr/>
        </p:nvGrpSpPr>
        <p:grpSpPr>
          <a:xfrm>
            <a:off x="3414684" y="1929177"/>
            <a:ext cx="5495289" cy="2999645"/>
            <a:chOff x="6778608" y="1838214"/>
            <a:chExt cx="5495289" cy="299964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96FA27F-51BA-450C-8B1A-778FC8475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503" t="44012" r="10536" b="13131"/>
            <a:stretch/>
          </p:blipFill>
          <p:spPr>
            <a:xfrm>
              <a:off x="6879258" y="1838214"/>
              <a:ext cx="4969108" cy="2999645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FC60326-EF14-4A76-9EC7-1E299EC8F86B}"/>
                </a:ext>
              </a:extLst>
            </p:cNvPr>
            <p:cNvSpPr txBox="1"/>
            <p:nvPr/>
          </p:nvSpPr>
          <p:spPr>
            <a:xfrm>
              <a:off x="9155435" y="4117044"/>
              <a:ext cx="6764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rgbClr val="00B050"/>
                  </a:solidFill>
                </a:rPr>
                <a:t>A</a:t>
              </a:r>
              <a:endParaRPr lang="en-DE" sz="4000" b="1" dirty="0">
                <a:solidFill>
                  <a:srgbClr val="00B05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3133FB1-4777-49D9-8D30-E84FCA6C603F}"/>
                </a:ext>
              </a:extLst>
            </p:cNvPr>
            <p:cNvSpPr txBox="1"/>
            <p:nvPr/>
          </p:nvSpPr>
          <p:spPr>
            <a:xfrm>
              <a:off x="6778608" y="2066387"/>
              <a:ext cx="676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</a:rPr>
                <a:t>B</a:t>
              </a:r>
              <a:endParaRPr lang="en-D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196F61C-39FB-469E-A5D0-92925960BF1F}"/>
                </a:ext>
              </a:extLst>
            </p:cNvPr>
            <p:cNvSpPr txBox="1"/>
            <p:nvPr/>
          </p:nvSpPr>
          <p:spPr>
            <a:xfrm>
              <a:off x="6785282" y="2740972"/>
              <a:ext cx="676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</a:rPr>
                <a:t>C</a:t>
              </a:r>
              <a:endParaRPr lang="en-D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B10B951-D242-4FC9-A0AA-33B0233F238D}"/>
                </a:ext>
              </a:extLst>
            </p:cNvPr>
            <p:cNvSpPr txBox="1"/>
            <p:nvPr/>
          </p:nvSpPr>
          <p:spPr>
            <a:xfrm>
              <a:off x="6785282" y="3415557"/>
              <a:ext cx="676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</a:rPr>
                <a:t>D</a:t>
              </a:r>
              <a:endParaRPr lang="en-D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A4646F6-61BA-4740-B578-FCF05E298992}"/>
                </a:ext>
              </a:extLst>
            </p:cNvPr>
            <p:cNvSpPr txBox="1"/>
            <p:nvPr/>
          </p:nvSpPr>
          <p:spPr>
            <a:xfrm>
              <a:off x="6791956" y="4090142"/>
              <a:ext cx="676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</a:rPr>
                <a:t>E</a:t>
              </a:r>
              <a:endParaRPr lang="en-D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23F78BE-B00C-4A40-B594-AA816FD795EA}"/>
                </a:ext>
              </a:extLst>
            </p:cNvPr>
            <p:cNvSpPr txBox="1"/>
            <p:nvPr/>
          </p:nvSpPr>
          <p:spPr>
            <a:xfrm>
              <a:off x="11584091" y="2122519"/>
              <a:ext cx="676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</a:rPr>
                <a:t>F</a:t>
              </a:r>
              <a:endParaRPr lang="en-D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65E5332-88A2-4416-84A2-AD5580AE7492}"/>
                </a:ext>
              </a:extLst>
            </p:cNvPr>
            <p:cNvSpPr txBox="1"/>
            <p:nvPr/>
          </p:nvSpPr>
          <p:spPr>
            <a:xfrm>
              <a:off x="11590765" y="2797104"/>
              <a:ext cx="676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</a:rPr>
                <a:t>G</a:t>
              </a:r>
              <a:endParaRPr lang="en-D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6D57997-9CF9-45AC-96D8-2B3EBCD9D794}"/>
                </a:ext>
              </a:extLst>
            </p:cNvPr>
            <p:cNvSpPr txBox="1"/>
            <p:nvPr/>
          </p:nvSpPr>
          <p:spPr>
            <a:xfrm>
              <a:off x="11590765" y="3471689"/>
              <a:ext cx="676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</a:rPr>
                <a:t>H</a:t>
              </a:r>
              <a:endParaRPr lang="en-DE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21D2B26-F188-4E62-A2DE-733C8136BBA2}"/>
                </a:ext>
              </a:extLst>
            </p:cNvPr>
            <p:cNvSpPr txBox="1"/>
            <p:nvPr/>
          </p:nvSpPr>
          <p:spPr>
            <a:xfrm>
              <a:off x="11597439" y="4146274"/>
              <a:ext cx="676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</a:rPr>
                <a:t>I</a:t>
              </a:r>
              <a:endParaRPr lang="en-DE" sz="2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24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Breitbild</PresentationFormat>
  <Paragraphs>22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Felix Kratzer</dc:creator>
  <cp:lastModifiedBy>Felix Kratzer</cp:lastModifiedBy>
  <cp:revision>5</cp:revision>
  <dcterms:created xsi:type="dcterms:W3CDTF">2020-12-23T16:25:52Z</dcterms:created>
  <dcterms:modified xsi:type="dcterms:W3CDTF">2021-01-05T12:35:53Z</dcterms:modified>
</cp:coreProperties>
</file>